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57" r:id="rId5"/>
    <p:sldId id="258" r:id="rId6"/>
    <p:sldId id="268" r:id="rId7"/>
    <p:sldId id="269" r:id="rId8"/>
    <p:sldId id="270" r:id="rId9"/>
    <p:sldId id="259" r:id="rId10"/>
    <p:sldId id="261" r:id="rId11"/>
    <p:sldId id="260" r:id="rId12"/>
    <p:sldId id="271" r:id="rId13"/>
    <p:sldId id="263" r:id="rId14"/>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79" userDrawn="1">
          <p15:clr>
            <a:srgbClr val="A4A3A4"/>
          </p15:clr>
        </p15:guide>
        <p15:guide id="2" pos="378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03401"/>
    <a:srgbClr val="B54A47"/>
    <a:srgbClr val="E8C7AE"/>
    <a:srgbClr val="BF5655"/>
    <a:srgbClr val="FCFBF4"/>
    <a:srgbClr val="D08B58"/>
    <a:srgbClr val="7B362D"/>
    <a:srgbClr val="D67A72"/>
    <a:srgbClr val="CC6662"/>
    <a:srgbClr val="904F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75" d="100"/>
          <a:sy n="75" d="100"/>
        </p:scale>
        <p:origin x="1522" y="907"/>
      </p:cViewPr>
      <p:guideLst>
        <p:guide orient="horz" pos="2179"/>
        <p:guide pos="378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8" Type="http://schemas.openxmlformats.org/officeDocument/2006/relationships/tags" Target="tags/tag14.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C41C367D-8E21-45F7-9C13-7D380EDE8A72}"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209A3D3-3629-42F3-9ACF-37CC3DC5ED4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C367D-8E21-45F7-9C13-7D380EDE8A7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9A3D3-3629-42F3-9ACF-37CC3DC5ED4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C367D-8E21-45F7-9C13-7D380EDE8A72}"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09A3D3-3629-42F3-9ACF-37CC3DC5ED4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2.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13.xml"/><Relationship Id="rId6" Type="http://schemas.openxmlformats.org/officeDocument/2006/relationships/tags" Target="../tags/tag12.xml"/><Relationship Id="rId5" Type="http://schemas.openxmlformats.org/officeDocument/2006/relationships/tags" Target="../tags/tag11.xml"/><Relationship Id="rId4" Type="http://schemas.openxmlformats.org/officeDocument/2006/relationships/tags" Target="../tags/tag10.xml"/><Relationship Id="rId3" Type="http://schemas.openxmlformats.org/officeDocument/2006/relationships/tags" Target="../tags/tag9.xml"/><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2.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2.png"/><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1.xml"/><Relationship Id="rId2" Type="http://schemas.openxmlformats.org/officeDocument/2006/relationships/image" Target="../media/image2.png"/><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9" Type="http://schemas.openxmlformats.org/officeDocument/2006/relationships/tags" Target="../tags/tag7.xml"/><Relationship Id="rId8" Type="http://schemas.openxmlformats.org/officeDocument/2006/relationships/tags" Target="../tags/tag6.xml"/><Relationship Id="rId7" Type="http://schemas.openxmlformats.org/officeDocument/2006/relationships/tags" Target="../tags/tag5.xml"/><Relationship Id="rId6" Type="http://schemas.openxmlformats.org/officeDocument/2006/relationships/tags" Target="../tags/tag4.xml"/><Relationship Id="rId5" Type="http://schemas.openxmlformats.org/officeDocument/2006/relationships/tags" Target="../tags/tag3.xml"/><Relationship Id="rId4" Type="http://schemas.openxmlformats.org/officeDocument/2006/relationships/image" Target="../media/image3.png"/><Relationship Id="rId3" Type="http://schemas.openxmlformats.org/officeDocument/2006/relationships/tags" Target="../tags/tag2.xml"/><Relationship Id="rId2" Type="http://schemas.openxmlformats.org/officeDocument/2006/relationships/image" Target="../media/image2.png"/><Relationship Id="rId10" Type="http://schemas.openxmlformats.org/officeDocument/2006/relationships/slideLayout" Target="../slideLayouts/slideLayout7.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8.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sp>
        <p:nvSpPr>
          <p:cNvPr id="9" name="文本框 8"/>
          <p:cNvSpPr txBox="1"/>
          <p:nvPr/>
        </p:nvSpPr>
        <p:spPr>
          <a:xfrm>
            <a:off x="798830" y="1393190"/>
            <a:ext cx="10478770" cy="2766060"/>
          </a:xfrm>
          <a:prstGeom prst="rect">
            <a:avLst/>
          </a:prstGeom>
          <a:noFill/>
          <a:effectLst>
            <a:innerShdw blurRad="63500" dist="50800" dir="18900000">
              <a:prstClr val="black">
                <a:alpha val="50000"/>
              </a:prstClr>
            </a:innerShdw>
          </a:effectLst>
        </p:spPr>
        <p:txBody>
          <a:bodyPr wrap="square" rtlCol="0">
            <a:noAutofit/>
          </a:bodyPr>
          <a:lstStyle/>
          <a:p>
            <a:pPr algn="ctr">
              <a:lnSpc>
                <a:spcPct val="150000"/>
              </a:lnSpc>
            </a:pPr>
            <a:r>
              <a:rPr lang="zh-CN" altLang="en-US" sz="6000" b="1" dirty="0">
                <a:solidFill>
                  <a:srgbClr val="904F4A"/>
                </a:solidFill>
                <a:effectLst>
                  <a:outerShdw blurRad="50800" dist="38100" algn="l" rotWithShape="0">
                    <a:prstClr val="black">
                      <a:alpha val="40000"/>
                    </a:prstClr>
                  </a:outerShdw>
                </a:effectLst>
                <a:latin typeface="黑体" panose="02010609060101010101" charset="-122"/>
                <a:ea typeface="黑体" panose="02010609060101010101" charset="-122"/>
              </a:rPr>
              <a:t>关于在全县范围内成立教育</a:t>
            </a:r>
            <a:endParaRPr lang="zh-CN" altLang="en-US" sz="6000" b="1" dirty="0">
              <a:solidFill>
                <a:srgbClr val="904F4A"/>
              </a:solidFill>
              <a:effectLst>
                <a:outerShdw blurRad="50800" dist="38100" algn="l" rotWithShape="0">
                  <a:prstClr val="black">
                    <a:alpha val="40000"/>
                  </a:prstClr>
                </a:outerShdw>
              </a:effectLst>
              <a:latin typeface="黑体" panose="02010609060101010101" charset="-122"/>
              <a:ea typeface="黑体" panose="02010609060101010101" charset="-122"/>
            </a:endParaRPr>
          </a:p>
          <a:p>
            <a:pPr algn="ctr">
              <a:lnSpc>
                <a:spcPct val="150000"/>
              </a:lnSpc>
            </a:pPr>
            <a:r>
              <a:rPr lang="zh-CN" altLang="en-US" sz="6000" b="1" dirty="0">
                <a:solidFill>
                  <a:srgbClr val="904F4A"/>
                </a:solidFill>
                <a:effectLst>
                  <a:outerShdw blurRad="50800" dist="38100" algn="l" rotWithShape="0">
                    <a:prstClr val="black">
                      <a:alpha val="40000"/>
                    </a:prstClr>
                  </a:outerShdw>
                </a:effectLst>
                <a:latin typeface="黑体" panose="02010609060101010101" charset="-122"/>
                <a:ea typeface="黑体" panose="02010609060101010101" charset="-122"/>
              </a:rPr>
              <a:t>发展基金会的工作方案</a:t>
            </a:r>
            <a:endParaRPr lang="zh-CN" altLang="en-US" sz="6000" b="1" dirty="0">
              <a:solidFill>
                <a:srgbClr val="904F4A"/>
              </a:solidFill>
              <a:effectLst>
                <a:outerShdw blurRad="50800" dist="38100" algn="l" rotWithShape="0">
                  <a:prstClr val="black">
                    <a:alpha val="40000"/>
                  </a:prstClr>
                </a:outerShdw>
              </a:effectLst>
              <a:latin typeface="黑体" panose="02010609060101010101" charset="-122"/>
              <a:ea typeface="黑体" panose="02010609060101010101" charset="-122"/>
            </a:endParaRPr>
          </a:p>
        </p:txBody>
      </p:sp>
      <p:grpSp>
        <p:nvGrpSpPr>
          <p:cNvPr id="43" name="组合 42"/>
          <p:cNvGrpSpPr/>
          <p:nvPr/>
        </p:nvGrpSpPr>
        <p:grpSpPr>
          <a:xfrm>
            <a:off x="-898896" y="3724823"/>
            <a:ext cx="8061696" cy="4121818"/>
            <a:chOff x="-1521071" y="3399521"/>
            <a:chExt cx="9326365" cy="4768423"/>
          </a:xfrm>
        </p:grpSpPr>
        <p:sp>
          <p:nvSpPr>
            <p:cNvPr id="6" name="任意多边形: 形状 5"/>
            <p:cNvSpPr/>
            <p:nvPr/>
          </p:nvSpPr>
          <p:spPr>
            <a:xfrm>
              <a:off x="-1521071" y="4819383"/>
              <a:ext cx="9268094" cy="3049748"/>
            </a:xfrm>
            <a:custGeom>
              <a:avLst/>
              <a:gdLst>
                <a:gd name="connsiteX0" fmla="*/ 759071 w 9268094"/>
                <a:gd name="connsiteY0" fmla="*/ 351222 h 3049748"/>
                <a:gd name="connsiteX1" fmla="*/ 1993511 w 9268094"/>
                <a:gd name="connsiteY1" fmla="*/ 61662 h 3049748"/>
                <a:gd name="connsiteX2" fmla="*/ 2526911 w 9268094"/>
                <a:gd name="connsiteY2" fmla="*/ 640782 h 3049748"/>
                <a:gd name="connsiteX3" fmla="*/ 3928991 w 9268094"/>
                <a:gd name="connsiteY3" fmla="*/ 473142 h 3049748"/>
                <a:gd name="connsiteX4" fmla="*/ 5049131 w 9268094"/>
                <a:gd name="connsiteY4" fmla="*/ 1250382 h 3049748"/>
                <a:gd name="connsiteX5" fmla="*/ 6877931 w 9268094"/>
                <a:gd name="connsiteY5" fmla="*/ 23562 h 3049748"/>
                <a:gd name="connsiteX6" fmla="*/ 9019151 w 9268094"/>
                <a:gd name="connsiteY6" fmla="*/ 2561022 h 3049748"/>
                <a:gd name="connsiteX7" fmla="*/ 629531 w 9268094"/>
                <a:gd name="connsiteY7" fmla="*/ 2858202 h 3049748"/>
                <a:gd name="connsiteX8" fmla="*/ 759071 w 9268094"/>
                <a:gd name="connsiteY8" fmla="*/ 351222 h 30497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268094" h="3049748">
                  <a:moveTo>
                    <a:pt x="759071" y="351222"/>
                  </a:moveTo>
                  <a:cubicBezTo>
                    <a:pt x="986401" y="-114868"/>
                    <a:pt x="1698871" y="13402"/>
                    <a:pt x="1993511" y="61662"/>
                  </a:cubicBezTo>
                  <a:cubicBezTo>
                    <a:pt x="2288151" y="109922"/>
                    <a:pt x="2204331" y="572202"/>
                    <a:pt x="2526911" y="640782"/>
                  </a:cubicBezTo>
                  <a:cubicBezTo>
                    <a:pt x="2849491" y="709362"/>
                    <a:pt x="3508621" y="371542"/>
                    <a:pt x="3928991" y="473142"/>
                  </a:cubicBezTo>
                  <a:cubicBezTo>
                    <a:pt x="4349361" y="574742"/>
                    <a:pt x="4557641" y="1325312"/>
                    <a:pt x="5049131" y="1250382"/>
                  </a:cubicBezTo>
                  <a:cubicBezTo>
                    <a:pt x="5540621" y="1175452"/>
                    <a:pt x="6216261" y="-194878"/>
                    <a:pt x="6877931" y="23562"/>
                  </a:cubicBezTo>
                  <a:cubicBezTo>
                    <a:pt x="7539601" y="242002"/>
                    <a:pt x="10060551" y="2088582"/>
                    <a:pt x="9019151" y="2561022"/>
                  </a:cubicBezTo>
                  <a:cubicBezTo>
                    <a:pt x="7977751" y="3033462"/>
                    <a:pt x="2007481" y="3223962"/>
                    <a:pt x="629531" y="2858202"/>
                  </a:cubicBezTo>
                  <a:cubicBezTo>
                    <a:pt x="-748419" y="2492442"/>
                    <a:pt x="531741" y="817312"/>
                    <a:pt x="759071" y="351222"/>
                  </a:cubicBezTo>
                  <a:close/>
                </a:path>
              </a:pathLst>
            </a:custGeom>
            <a:solidFill>
              <a:srgbClr val="E8C7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8" name="组合 27"/>
            <p:cNvGrpSpPr/>
            <p:nvPr/>
          </p:nvGrpSpPr>
          <p:grpSpPr>
            <a:xfrm>
              <a:off x="-387109" y="3399521"/>
              <a:ext cx="2195590" cy="1945466"/>
              <a:chOff x="-348165" y="3067221"/>
              <a:chExt cx="2639047" cy="2338404"/>
            </a:xfrm>
          </p:grpSpPr>
          <p:sp>
            <p:nvSpPr>
              <p:cNvPr id="18" name="任意多边形: 形状 17"/>
              <p:cNvSpPr/>
              <p:nvPr/>
            </p:nvSpPr>
            <p:spPr>
              <a:xfrm rot="12771600">
                <a:off x="332294" y="4567815"/>
                <a:ext cx="390364" cy="50313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任意多边形: 形状 18"/>
              <p:cNvSpPr/>
              <p:nvPr/>
            </p:nvSpPr>
            <p:spPr>
              <a:xfrm rot="3103228">
                <a:off x="995227" y="3266347"/>
                <a:ext cx="410272" cy="52879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任意多边形: 形状 19"/>
              <p:cNvSpPr/>
              <p:nvPr/>
            </p:nvSpPr>
            <p:spPr>
              <a:xfrm rot="1672655">
                <a:off x="416050" y="3102655"/>
                <a:ext cx="222852"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solidFill>
                <a:srgbClr val="CC6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任意多边形: 形状 20"/>
              <p:cNvSpPr/>
              <p:nvPr/>
            </p:nvSpPr>
            <p:spPr>
              <a:xfrm rot="4576640">
                <a:off x="360579" y="3726689"/>
                <a:ext cx="274970" cy="242234"/>
              </a:xfrm>
              <a:custGeom>
                <a:avLst/>
                <a:gdLst>
                  <a:gd name="connsiteX0" fmla="*/ 0 w 486137"/>
                  <a:gd name="connsiteY0" fmla="*/ 428263 h 428263"/>
                  <a:gd name="connsiteX1" fmla="*/ 486137 w 486137"/>
                  <a:gd name="connsiteY1" fmla="*/ 254643 h 428263"/>
                  <a:gd name="connsiteX2" fmla="*/ 219919 w 486137"/>
                  <a:gd name="connsiteY2" fmla="*/ 92597 h 428263"/>
                  <a:gd name="connsiteX3" fmla="*/ 0 w 486137"/>
                  <a:gd name="connsiteY3" fmla="*/ 0 h 428263"/>
                  <a:gd name="connsiteX4" fmla="*/ 23149 w 486137"/>
                  <a:gd name="connsiteY4" fmla="*/ 208344 h 428263"/>
                  <a:gd name="connsiteX5" fmla="*/ 0 w 486137"/>
                  <a:gd name="connsiteY5" fmla="*/ 428263 h 42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137" h="428263">
                    <a:moveTo>
                      <a:pt x="0" y="428263"/>
                    </a:moveTo>
                    <a:lnTo>
                      <a:pt x="486137" y="254643"/>
                    </a:lnTo>
                    <a:lnTo>
                      <a:pt x="219919" y="92597"/>
                    </a:lnTo>
                    <a:lnTo>
                      <a:pt x="0" y="0"/>
                    </a:lnTo>
                    <a:lnTo>
                      <a:pt x="23149" y="208344"/>
                    </a:lnTo>
                    <a:lnTo>
                      <a:pt x="0" y="428263"/>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2" name="任意多边形: 形状 21"/>
              <p:cNvSpPr/>
              <p:nvPr/>
            </p:nvSpPr>
            <p:spPr>
              <a:xfrm rot="13756679">
                <a:off x="942927" y="4193176"/>
                <a:ext cx="140004" cy="123336"/>
              </a:xfrm>
              <a:custGeom>
                <a:avLst/>
                <a:gdLst>
                  <a:gd name="connsiteX0" fmla="*/ 0 w 486137"/>
                  <a:gd name="connsiteY0" fmla="*/ 428263 h 428263"/>
                  <a:gd name="connsiteX1" fmla="*/ 486137 w 486137"/>
                  <a:gd name="connsiteY1" fmla="*/ 254643 h 428263"/>
                  <a:gd name="connsiteX2" fmla="*/ 219919 w 486137"/>
                  <a:gd name="connsiteY2" fmla="*/ 92597 h 428263"/>
                  <a:gd name="connsiteX3" fmla="*/ 0 w 486137"/>
                  <a:gd name="connsiteY3" fmla="*/ 0 h 428263"/>
                  <a:gd name="connsiteX4" fmla="*/ 23149 w 486137"/>
                  <a:gd name="connsiteY4" fmla="*/ 208344 h 428263"/>
                  <a:gd name="connsiteX5" fmla="*/ 0 w 486137"/>
                  <a:gd name="connsiteY5" fmla="*/ 428263 h 42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137" h="428263">
                    <a:moveTo>
                      <a:pt x="0" y="428263"/>
                    </a:moveTo>
                    <a:lnTo>
                      <a:pt x="486137" y="254643"/>
                    </a:lnTo>
                    <a:lnTo>
                      <a:pt x="219919" y="92597"/>
                    </a:lnTo>
                    <a:lnTo>
                      <a:pt x="0" y="0"/>
                    </a:lnTo>
                    <a:lnTo>
                      <a:pt x="23149" y="208344"/>
                    </a:lnTo>
                    <a:lnTo>
                      <a:pt x="0" y="428263"/>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任意多边形: 形状 22"/>
              <p:cNvSpPr/>
              <p:nvPr/>
            </p:nvSpPr>
            <p:spPr>
              <a:xfrm rot="5400000">
                <a:off x="1498771" y="4517157"/>
                <a:ext cx="222852"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任意多边形: 形状 24"/>
              <p:cNvSpPr/>
              <p:nvPr/>
            </p:nvSpPr>
            <p:spPr>
              <a:xfrm>
                <a:off x="1356196" y="5214808"/>
                <a:ext cx="222885" cy="158750"/>
              </a:xfrm>
              <a:custGeom>
                <a:avLst/>
                <a:gdLst>
                  <a:gd name="connsiteX0" fmla="*/ 132080 w 508000"/>
                  <a:gd name="connsiteY0" fmla="*/ 0 h 294640"/>
                  <a:gd name="connsiteX1" fmla="*/ 508000 w 508000"/>
                  <a:gd name="connsiteY1" fmla="*/ 111760 h 294640"/>
                  <a:gd name="connsiteX2" fmla="*/ 335280 w 508000"/>
                  <a:gd name="connsiteY2" fmla="*/ 294640 h 294640"/>
                  <a:gd name="connsiteX3" fmla="*/ 152400 w 508000"/>
                  <a:gd name="connsiteY3" fmla="*/ 233680 h 294640"/>
                  <a:gd name="connsiteX4" fmla="*/ 152400 w 508000"/>
                  <a:gd name="connsiteY4" fmla="*/ 132080 h 294640"/>
                  <a:gd name="connsiteX5" fmla="*/ 0 w 508000"/>
                  <a:gd name="connsiteY5" fmla="*/ 121920 h 294640"/>
                  <a:gd name="connsiteX6" fmla="*/ 30480 w 508000"/>
                  <a:gd name="connsiteY6" fmla="*/ 10160 h 294640"/>
                  <a:gd name="connsiteX7" fmla="*/ 132080 w 508000"/>
                  <a:gd name="connsiteY7" fmla="*/ 0 h 294640"/>
                  <a:gd name="connsiteX0-1" fmla="*/ 132080 w 508000"/>
                  <a:gd name="connsiteY0-2" fmla="*/ 0 h 294640"/>
                  <a:gd name="connsiteX1-3" fmla="*/ 508000 w 508000"/>
                  <a:gd name="connsiteY1-4" fmla="*/ 111760 h 294640"/>
                  <a:gd name="connsiteX2-5" fmla="*/ 335280 w 508000"/>
                  <a:gd name="connsiteY2-6" fmla="*/ 294640 h 294640"/>
                  <a:gd name="connsiteX3-7" fmla="*/ 152400 w 508000"/>
                  <a:gd name="connsiteY3-8" fmla="*/ 233680 h 294640"/>
                  <a:gd name="connsiteX4-9" fmla="*/ 102870 w 508000"/>
                  <a:gd name="connsiteY4-10" fmla="*/ 158750 h 294640"/>
                  <a:gd name="connsiteX5-11" fmla="*/ 0 w 508000"/>
                  <a:gd name="connsiteY5-12" fmla="*/ 121920 h 294640"/>
                  <a:gd name="connsiteX6-13" fmla="*/ 30480 w 508000"/>
                  <a:gd name="connsiteY6-14" fmla="*/ 10160 h 294640"/>
                  <a:gd name="connsiteX7-15" fmla="*/ 132080 w 508000"/>
                  <a:gd name="connsiteY7-16" fmla="*/ 0 h 294640"/>
                  <a:gd name="connsiteX0-17" fmla="*/ 132080 w 367030"/>
                  <a:gd name="connsiteY0-18" fmla="*/ 0 h 294640"/>
                  <a:gd name="connsiteX1-19" fmla="*/ 367030 w 367030"/>
                  <a:gd name="connsiteY1-20" fmla="*/ 102235 h 294640"/>
                  <a:gd name="connsiteX2-21" fmla="*/ 335280 w 367030"/>
                  <a:gd name="connsiteY2-22" fmla="*/ 294640 h 294640"/>
                  <a:gd name="connsiteX3-23" fmla="*/ 152400 w 367030"/>
                  <a:gd name="connsiteY3-24" fmla="*/ 233680 h 294640"/>
                  <a:gd name="connsiteX4-25" fmla="*/ 102870 w 367030"/>
                  <a:gd name="connsiteY4-26" fmla="*/ 158750 h 294640"/>
                  <a:gd name="connsiteX5-27" fmla="*/ 0 w 367030"/>
                  <a:gd name="connsiteY5-28" fmla="*/ 121920 h 294640"/>
                  <a:gd name="connsiteX6-29" fmla="*/ 30480 w 367030"/>
                  <a:gd name="connsiteY6-30" fmla="*/ 10160 h 294640"/>
                  <a:gd name="connsiteX7-31" fmla="*/ 132080 w 367030"/>
                  <a:gd name="connsiteY7-32" fmla="*/ 0 h 294640"/>
                  <a:gd name="connsiteX0-33" fmla="*/ 132080 w 367030"/>
                  <a:gd name="connsiteY0-34" fmla="*/ 0 h 294640"/>
                  <a:gd name="connsiteX1-35" fmla="*/ 367030 w 367030"/>
                  <a:gd name="connsiteY1-36" fmla="*/ 102235 h 294640"/>
                  <a:gd name="connsiteX2-37" fmla="*/ 335280 w 367030"/>
                  <a:gd name="connsiteY2-38" fmla="*/ 294640 h 294640"/>
                  <a:gd name="connsiteX3-39" fmla="*/ 62865 w 367030"/>
                  <a:gd name="connsiteY3-40" fmla="*/ 229870 h 294640"/>
                  <a:gd name="connsiteX4-41" fmla="*/ 102870 w 367030"/>
                  <a:gd name="connsiteY4-42" fmla="*/ 158750 h 294640"/>
                  <a:gd name="connsiteX5-43" fmla="*/ 0 w 367030"/>
                  <a:gd name="connsiteY5-44" fmla="*/ 121920 h 294640"/>
                  <a:gd name="connsiteX6-45" fmla="*/ 30480 w 367030"/>
                  <a:gd name="connsiteY6-46" fmla="*/ 10160 h 294640"/>
                  <a:gd name="connsiteX7-47" fmla="*/ 132080 w 367030"/>
                  <a:gd name="connsiteY7-48" fmla="*/ 0 h 294640"/>
                  <a:gd name="connsiteX0-49" fmla="*/ 132080 w 367030"/>
                  <a:gd name="connsiteY0-50" fmla="*/ 0 h 294640"/>
                  <a:gd name="connsiteX1-51" fmla="*/ 367030 w 367030"/>
                  <a:gd name="connsiteY1-52" fmla="*/ 102235 h 294640"/>
                  <a:gd name="connsiteX2-53" fmla="*/ 335280 w 367030"/>
                  <a:gd name="connsiteY2-54" fmla="*/ 294640 h 294640"/>
                  <a:gd name="connsiteX3-55" fmla="*/ 200025 w 367030"/>
                  <a:gd name="connsiteY3-56" fmla="*/ 123190 h 294640"/>
                  <a:gd name="connsiteX4-57" fmla="*/ 102870 w 367030"/>
                  <a:gd name="connsiteY4-58" fmla="*/ 158750 h 294640"/>
                  <a:gd name="connsiteX5-59" fmla="*/ 0 w 367030"/>
                  <a:gd name="connsiteY5-60" fmla="*/ 121920 h 294640"/>
                  <a:gd name="connsiteX6-61" fmla="*/ 30480 w 367030"/>
                  <a:gd name="connsiteY6-62" fmla="*/ 10160 h 294640"/>
                  <a:gd name="connsiteX7-63" fmla="*/ 132080 w 367030"/>
                  <a:gd name="connsiteY7-64" fmla="*/ 0 h 294640"/>
                  <a:gd name="connsiteX0-65" fmla="*/ 132080 w 367030"/>
                  <a:gd name="connsiteY0-66" fmla="*/ 0 h 158750"/>
                  <a:gd name="connsiteX1-67" fmla="*/ 367030 w 367030"/>
                  <a:gd name="connsiteY1-68" fmla="*/ 102235 h 158750"/>
                  <a:gd name="connsiteX2-69" fmla="*/ 133350 w 367030"/>
                  <a:gd name="connsiteY2-70" fmla="*/ 90805 h 158750"/>
                  <a:gd name="connsiteX3-71" fmla="*/ 200025 w 367030"/>
                  <a:gd name="connsiteY3-72" fmla="*/ 123190 h 158750"/>
                  <a:gd name="connsiteX4-73" fmla="*/ 102870 w 367030"/>
                  <a:gd name="connsiteY4-74" fmla="*/ 158750 h 158750"/>
                  <a:gd name="connsiteX5-75" fmla="*/ 0 w 367030"/>
                  <a:gd name="connsiteY5-76" fmla="*/ 121920 h 158750"/>
                  <a:gd name="connsiteX6-77" fmla="*/ 30480 w 367030"/>
                  <a:gd name="connsiteY6-78" fmla="*/ 10160 h 158750"/>
                  <a:gd name="connsiteX7-79" fmla="*/ 132080 w 367030"/>
                  <a:gd name="connsiteY7-80" fmla="*/ 0 h 158750"/>
                  <a:gd name="connsiteX0-81" fmla="*/ 132080 w 220345"/>
                  <a:gd name="connsiteY0-82" fmla="*/ 0 h 158750"/>
                  <a:gd name="connsiteX1-83" fmla="*/ 220345 w 220345"/>
                  <a:gd name="connsiteY1-84" fmla="*/ 24130 h 158750"/>
                  <a:gd name="connsiteX2-85" fmla="*/ 133350 w 220345"/>
                  <a:gd name="connsiteY2-86" fmla="*/ 90805 h 158750"/>
                  <a:gd name="connsiteX3-87" fmla="*/ 200025 w 220345"/>
                  <a:gd name="connsiteY3-88" fmla="*/ 123190 h 158750"/>
                  <a:gd name="connsiteX4-89" fmla="*/ 102870 w 220345"/>
                  <a:gd name="connsiteY4-90" fmla="*/ 158750 h 158750"/>
                  <a:gd name="connsiteX5-91" fmla="*/ 0 w 220345"/>
                  <a:gd name="connsiteY5-92" fmla="*/ 121920 h 158750"/>
                  <a:gd name="connsiteX6-93" fmla="*/ 30480 w 220345"/>
                  <a:gd name="connsiteY6-94" fmla="*/ 10160 h 158750"/>
                  <a:gd name="connsiteX7-95" fmla="*/ 132080 w 220345"/>
                  <a:gd name="connsiteY7-96" fmla="*/ 0 h 158750"/>
                  <a:gd name="connsiteX0-97" fmla="*/ 132080 w 222885"/>
                  <a:gd name="connsiteY0-98" fmla="*/ 0 h 158750"/>
                  <a:gd name="connsiteX1-99" fmla="*/ 220345 w 222885"/>
                  <a:gd name="connsiteY1-100" fmla="*/ 24130 h 158750"/>
                  <a:gd name="connsiteX2-101" fmla="*/ 222885 w 222885"/>
                  <a:gd name="connsiteY2-102" fmla="*/ 77470 h 158750"/>
                  <a:gd name="connsiteX3-103" fmla="*/ 200025 w 222885"/>
                  <a:gd name="connsiteY3-104" fmla="*/ 123190 h 158750"/>
                  <a:gd name="connsiteX4-105" fmla="*/ 102870 w 222885"/>
                  <a:gd name="connsiteY4-106" fmla="*/ 158750 h 158750"/>
                  <a:gd name="connsiteX5-107" fmla="*/ 0 w 222885"/>
                  <a:gd name="connsiteY5-108" fmla="*/ 121920 h 158750"/>
                  <a:gd name="connsiteX6-109" fmla="*/ 30480 w 222885"/>
                  <a:gd name="connsiteY6-110" fmla="*/ 10160 h 158750"/>
                  <a:gd name="connsiteX7-111" fmla="*/ 132080 w 222885"/>
                  <a:gd name="connsiteY7-112" fmla="*/ 0 h 1587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222885" h="158750">
                    <a:moveTo>
                      <a:pt x="132080" y="0"/>
                    </a:moveTo>
                    <a:lnTo>
                      <a:pt x="220345" y="24130"/>
                    </a:lnTo>
                    <a:lnTo>
                      <a:pt x="222885" y="77470"/>
                    </a:lnTo>
                    <a:lnTo>
                      <a:pt x="200025" y="123190"/>
                    </a:lnTo>
                    <a:lnTo>
                      <a:pt x="102870" y="158750"/>
                    </a:lnTo>
                    <a:lnTo>
                      <a:pt x="0" y="121920"/>
                    </a:lnTo>
                    <a:lnTo>
                      <a:pt x="30480" y="10160"/>
                    </a:lnTo>
                    <a:lnTo>
                      <a:pt x="13208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任意多边形: 形状 25"/>
              <p:cNvSpPr/>
              <p:nvPr/>
            </p:nvSpPr>
            <p:spPr>
              <a:xfrm rot="4844691">
                <a:off x="2100064" y="5214808"/>
                <a:ext cx="222885" cy="158750"/>
              </a:xfrm>
              <a:custGeom>
                <a:avLst/>
                <a:gdLst>
                  <a:gd name="connsiteX0" fmla="*/ 132080 w 508000"/>
                  <a:gd name="connsiteY0" fmla="*/ 0 h 294640"/>
                  <a:gd name="connsiteX1" fmla="*/ 508000 w 508000"/>
                  <a:gd name="connsiteY1" fmla="*/ 111760 h 294640"/>
                  <a:gd name="connsiteX2" fmla="*/ 335280 w 508000"/>
                  <a:gd name="connsiteY2" fmla="*/ 294640 h 294640"/>
                  <a:gd name="connsiteX3" fmla="*/ 152400 w 508000"/>
                  <a:gd name="connsiteY3" fmla="*/ 233680 h 294640"/>
                  <a:gd name="connsiteX4" fmla="*/ 152400 w 508000"/>
                  <a:gd name="connsiteY4" fmla="*/ 132080 h 294640"/>
                  <a:gd name="connsiteX5" fmla="*/ 0 w 508000"/>
                  <a:gd name="connsiteY5" fmla="*/ 121920 h 294640"/>
                  <a:gd name="connsiteX6" fmla="*/ 30480 w 508000"/>
                  <a:gd name="connsiteY6" fmla="*/ 10160 h 294640"/>
                  <a:gd name="connsiteX7" fmla="*/ 132080 w 508000"/>
                  <a:gd name="connsiteY7" fmla="*/ 0 h 294640"/>
                  <a:gd name="connsiteX0-1" fmla="*/ 132080 w 508000"/>
                  <a:gd name="connsiteY0-2" fmla="*/ 0 h 294640"/>
                  <a:gd name="connsiteX1-3" fmla="*/ 508000 w 508000"/>
                  <a:gd name="connsiteY1-4" fmla="*/ 111760 h 294640"/>
                  <a:gd name="connsiteX2-5" fmla="*/ 335280 w 508000"/>
                  <a:gd name="connsiteY2-6" fmla="*/ 294640 h 294640"/>
                  <a:gd name="connsiteX3-7" fmla="*/ 152400 w 508000"/>
                  <a:gd name="connsiteY3-8" fmla="*/ 233680 h 294640"/>
                  <a:gd name="connsiteX4-9" fmla="*/ 102870 w 508000"/>
                  <a:gd name="connsiteY4-10" fmla="*/ 158750 h 294640"/>
                  <a:gd name="connsiteX5-11" fmla="*/ 0 w 508000"/>
                  <a:gd name="connsiteY5-12" fmla="*/ 121920 h 294640"/>
                  <a:gd name="connsiteX6-13" fmla="*/ 30480 w 508000"/>
                  <a:gd name="connsiteY6-14" fmla="*/ 10160 h 294640"/>
                  <a:gd name="connsiteX7-15" fmla="*/ 132080 w 508000"/>
                  <a:gd name="connsiteY7-16" fmla="*/ 0 h 294640"/>
                  <a:gd name="connsiteX0-17" fmla="*/ 132080 w 367030"/>
                  <a:gd name="connsiteY0-18" fmla="*/ 0 h 294640"/>
                  <a:gd name="connsiteX1-19" fmla="*/ 367030 w 367030"/>
                  <a:gd name="connsiteY1-20" fmla="*/ 102235 h 294640"/>
                  <a:gd name="connsiteX2-21" fmla="*/ 335280 w 367030"/>
                  <a:gd name="connsiteY2-22" fmla="*/ 294640 h 294640"/>
                  <a:gd name="connsiteX3-23" fmla="*/ 152400 w 367030"/>
                  <a:gd name="connsiteY3-24" fmla="*/ 233680 h 294640"/>
                  <a:gd name="connsiteX4-25" fmla="*/ 102870 w 367030"/>
                  <a:gd name="connsiteY4-26" fmla="*/ 158750 h 294640"/>
                  <a:gd name="connsiteX5-27" fmla="*/ 0 w 367030"/>
                  <a:gd name="connsiteY5-28" fmla="*/ 121920 h 294640"/>
                  <a:gd name="connsiteX6-29" fmla="*/ 30480 w 367030"/>
                  <a:gd name="connsiteY6-30" fmla="*/ 10160 h 294640"/>
                  <a:gd name="connsiteX7-31" fmla="*/ 132080 w 367030"/>
                  <a:gd name="connsiteY7-32" fmla="*/ 0 h 294640"/>
                  <a:gd name="connsiteX0-33" fmla="*/ 132080 w 367030"/>
                  <a:gd name="connsiteY0-34" fmla="*/ 0 h 294640"/>
                  <a:gd name="connsiteX1-35" fmla="*/ 367030 w 367030"/>
                  <a:gd name="connsiteY1-36" fmla="*/ 102235 h 294640"/>
                  <a:gd name="connsiteX2-37" fmla="*/ 335280 w 367030"/>
                  <a:gd name="connsiteY2-38" fmla="*/ 294640 h 294640"/>
                  <a:gd name="connsiteX3-39" fmla="*/ 62865 w 367030"/>
                  <a:gd name="connsiteY3-40" fmla="*/ 229870 h 294640"/>
                  <a:gd name="connsiteX4-41" fmla="*/ 102870 w 367030"/>
                  <a:gd name="connsiteY4-42" fmla="*/ 158750 h 294640"/>
                  <a:gd name="connsiteX5-43" fmla="*/ 0 w 367030"/>
                  <a:gd name="connsiteY5-44" fmla="*/ 121920 h 294640"/>
                  <a:gd name="connsiteX6-45" fmla="*/ 30480 w 367030"/>
                  <a:gd name="connsiteY6-46" fmla="*/ 10160 h 294640"/>
                  <a:gd name="connsiteX7-47" fmla="*/ 132080 w 367030"/>
                  <a:gd name="connsiteY7-48" fmla="*/ 0 h 294640"/>
                  <a:gd name="connsiteX0-49" fmla="*/ 132080 w 367030"/>
                  <a:gd name="connsiteY0-50" fmla="*/ 0 h 294640"/>
                  <a:gd name="connsiteX1-51" fmla="*/ 367030 w 367030"/>
                  <a:gd name="connsiteY1-52" fmla="*/ 102235 h 294640"/>
                  <a:gd name="connsiteX2-53" fmla="*/ 335280 w 367030"/>
                  <a:gd name="connsiteY2-54" fmla="*/ 294640 h 294640"/>
                  <a:gd name="connsiteX3-55" fmla="*/ 200025 w 367030"/>
                  <a:gd name="connsiteY3-56" fmla="*/ 123190 h 294640"/>
                  <a:gd name="connsiteX4-57" fmla="*/ 102870 w 367030"/>
                  <a:gd name="connsiteY4-58" fmla="*/ 158750 h 294640"/>
                  <a:gd name="connsiteX5-59" fmla="*/ 0 w 367030"/>
                  <a:gd name="connsiteY5-60" fmla="*/ 121920 h 294640"/>
                  <a:gd name="connsiteX6-61" fmla="*/ 30480 w 367030"/>
                  <a:gd name="connsiteY6-62" fmla="*/ 10160 h 294640"/>
                  <a:gd name="connsiteX7-63" fmla="*/ 132080 w 367030"/>
                  <a:gd name="connsiteY7-64" fmla="*/ 0 h 294640"/>
                  <a:gd name="connsiteX0-65" fmla="*/ 132080 w 367030"/>
                  <a:gd name="connsiteY0-66" fmla="*/ 0 h 158750"/>
                  <a:gd name="connsiteX1-67" fmla="*/ 367030 w 367030"/>
                  <a:gd name="connsiteY1-68" fmla="*/ 102235 h 158750"/>
                  <a:gd name="connsiteX2-69" fmla="*/ 133350 w 367030"/>
                  <a:gd name="connsiteY2-70" fmla="*/ 90805 h 158750"/>
                  <a:gd name="connsiteX3-71" fmla="*/ 200025 w 367030"/>
                  <a:gd name="connsiteY3-72" fmla="*/ 123190 h 158750"/>
                  <a:gd name="connsiteX4-73" fmla="*/ 102870 w 367030"/>
                  <a:gd name="connsiteY4-74" fmla="*/ 158750 h 158750"/>
                  <a:gd name="connsiteX5-75" fmla="*/ 0 w 367030"/>
                  <a:gd name="connsiteY5-76" fmla="*/ 121920 h 158750"/>
                  <a:gd name="connsiteX6-77" fmla="*/ 30480 w 367030"/>
                  <a:gd name="connsiteY6-78" fmla="*/ 10160 h 158750"/>
                  <a:gd name="connsiteX7-79" fmla="*/ 132080 w 367030"/>
                  <a:gd name="connsiteY7-80" fmla="*/ 0 h 158750"/>
                  <a:gd name="connsiteX0-81" fmla="*/ 132080 w 220345"/>
                  <a:gd name="connsiteY0-82" fmla="*/ 0 h 158750"/>
                  <a:gd name="connsiteX1-83" fmla="*/ 220345 w 220345"/>
                  <a:gd name="connsiteY1-84" fmla="*/ 24130 h 158750"/>
                  <a:gd name="connsiteX2-85" fmla="*/ 133350 w 220345"/>
                  <a:gd name="connsiteY2-86" fmla="*/ 90805 h 158750"/>
                  <a:gd name="connsiteX3-87" fmla="*/ 200025 w 220345"/>
                  <a:gd name="connsiteY3-88" fmla="*/ 123190 h 158750"/>
                  <a:gd name="connsiteX4-89" fmla="*/ 102870 w 220345"/>
                  <a:gd name="connsiteY4-90" fmla="*/ 158750 h 158750"/>
                  <a:gd name="connsiteX5-91" fmla="*/ 0 w 220345"/>
                  <a:gd name="connsiteY5-92" fmla="*/ 121920 h 158750"/>
                  <a:gd name="connsiteX6-93" fmla="*/ 30480 w 220345"/>
                  <a:gd name="connsiteY6-94" fmla="*/ 10160 h 158750"/>
                  <a:gd name="connsiteX7-95" fmla="*/ 132080 w 220345"/>
                  <a:gd name="connsiteY7-96" fmla="*/ 0 h 158750"/>
                  <a:gd name="connsiteX0-97" fmla="*/ 132080 w 222885"/>
                  <a:gd name="connsiteY0-98" fmla="*/ 0 h 158750"/>
                  <a:gd name="connsiteX1-99" fmla="*/ 220345 w 222885"/>
                  <a:gd name="connsiteY1-100" fmla="*/ 24130 h 158750"/>
                  <a:gd name="connsiteX2-101" fmla="*/ 222885 w 222885"/>
                  <a:gd name="connsiteY2-102" fmla="*/ 77470 h 158750"/>
                  <a:gd name="connsiteX3-103" fmla="*/ 200025 w 222885"/>
                  <a:gd name="connsiteY3-104" fmla="*/ 123190 h 158750"/>
                  <a:gd name="connsiteX4-105" fmla="*/ 102870 w 222885"/>
                  <a:gd name="connsiteY4-106" fmla="*/ 158750 h 158750"/>
                  <a:gd name="connsiteX5-107" fmla="*/ 0 w 222885"/>
                  <a:gd name="connsiteY5-108" fmla="*/ 121920 h 158750"/>
                  <a:gd name="connsiteX6-109" fmla="*/ 30480 w 222885"/>
                  <a:gd name="connsiteY6-110" fmla="*/ 10160 h 158750"/>
                  <a:gd name="connsiteX7-111" fmla="*/ 132080 w 222885"/>
                  <a:gd name="connsiteY7-112" fmla="*/ 0 h 1587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222885" h="158750">
                    <a:moveTo>
                      <a:pt x="132080" y="0"/>
                    </a:moveTo>
                    <a:lnTo>
                      <a:pt x="220345" y="24130"/>
                    </a:lnTo>
                    <a:lnTo>
                      <a:pt x="222885" y="77470"/>
                    </a:lnTo>
                    <a:lnTo>
                      <a:pt x="200025" y="123190"/>
                    </a:lnTo>
                    <a:lnTo>
                      <a:pt x="102870" y="158750"/>
                    </a:lnTo>
                    <a:lnTo>
                      <a:pt x="0" y="121920"/>
                    </a:lnTo>
                    <a:lnTo>
                      <a:pt x="30480" y="10160"/>
                    </a:lnTo>
                    <a:lnTo>
                      <a:pt x="13208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任意多边形: 形状 26"/>
              <p:cNvSpPr/>
              <p:nvPr/>
            </p:nvSpPr>
            <p:spPr>
              <a:xfrm rot="5701620">
                <a:off x="-247399" y="3813999"/>
                <a:ext cx="410272" cy="52879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任意多边形: 形状 43"/>
              <p:cNvSpPr/>
              <p:nvPr/>
            </p:nvSpPr>
            <p:spPr>
              <a:xfrm rot="5400000">
                <a:off x="-315975" y="3035031"/>
                <a:ext cx="222851"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67A72"/>
                  </a:gs>
                  <a:gs pos="100000">
                    <a:srgbClr val="B54A47"/>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0" name="任意多边形: 形状 39"/>
            <p:cNvSpPr/>
            <p:nvPr/>
          </p:nvSpPr>
          <p:spPr>
            <a:xfrm rot="708754">
              <a:off x="-1518334" y="4930903"/>
              <a:ext cx="9323628" cy="3237041"/>
            </a:xfrm>
            <a:custGeom>
              <a:avLst/>
              <a:gdLst>
                <a:gd name="connsiteX0" fmla="*/ 759071 w 9268094"/>
                <a:gd name="connsiteY0" fmla="*/ 351222 h 3049748"/>
                <a:gd name="connsiteX1" fmla="*/ 1993511 w 9268094"/>
                <a:gd name="connsiteY1" fmla="*/ 61662 h 3049748"/>
                <a:gd name="connsiteX2" fmla="*/ 2526911 w 9268094"/>
                <a:gd name="connsiteY2" fmla="*/ 640782 h 3049748"/>
                <a:gd name="connsiteX3" fmla="*/ 3928991 w 9268094"/>
                <a:gd name="connsiteY3" fmla="*/ 473142 h 3049748"/>
                <a:gd name="connsiteX4" fmla="*/ 5049131 w 9268094"/>
                <a:gd name="connsiteY4" fmla="*/ 1250382 h 3049748"/>
                <a:gd name="connsiteX5" fmla="*/ 6877931 w 9268094"/>
                <a:gd name="connsiteY5" fmla="*/ 23562 h 3049748"/>
                <a:gd name="connsiteX6" fmla="*/ 9019151 w 9268094"/>
                <a:gd name="connsiteY6" fmla="*/ 2561022 h 3049748"/>
                <a:gd name="connsiteX7" fmla="*/ 629531 w 9268094"/>
                <a:gd name="connsiteY7" fmla="*/ 2858202 h 3049748"/>
                <a:gd name="connsiteX8" fmla="*/ 759071 w 9268094"/>
                <a:gd name="connsiteY8" fmla="*/ 351222 h 3049748"/>
                <a:gd name="connsiteX0-1" fmla="*/ 759071 w 9232780"/>
                <a:gd name="connsiteY0-2" fmla="*/ 342792 h 3041318"/>
                <a:gd name="connsiteX1-3" fmla="*/ 1993511 w 9232780"/>
                <a:gd name="connsiteY1-4" fmla="*/ 53232 h 3041318"/>
                <a:gd name="connsiteX2-5" fmla="*/ 2526911 w 9232780"/>
                <a:gd name="connsiteY2-6" fmla="*/ 632352 h 3041318"/>
                <a:gd name="connsiteX3-7" fmla="*/ 3928991 w 9232780"/>
                <a:gd name="connsiteY3-8" fmla="*/ 464712 h 3041318"/>
                <a:gd name="connsiteX4-9" fmla="*/ 5049131 w 9232780"/>
                <a:gd name="connsiteY4-10" fmla="*/ 1241952 h 3041318"/>
                <a:gd name="connsiteX5-11" fmla="*/ 6329338 w 9232780"/>
                <a:gd name="connsiteY5-12" fmla="*/ 171383 h 3041318"/>
                <a:gd name="connsiteX6-13" fmla="*/ 9019151 w 9232780"/>
                <a:gd name="connsiteY6-14" fmla="*/ 2552592 h 3041318"/>
                <a:gd name="connsiteX7-15" fmla="*/ 629531 w 9232780"/>
                <a:gd name="connsiteY7-16" fmla="*/ 2849772 h 3041318"/>
                <a:gd name="connsiteX8-17" fmla="*/ 759071 w 9232780"/>
                <a:gd name="connsiteY8-18" fmla="*/ 342792 h 3041318"/>
                <a:gd name="connsiteX0-19" fmla="*/ 759071 w 9343268"/>
                <a:gd name="connsiteY0-20" fmla="*/ 342792 h 3014335"/>
                <a:gd name="connsiteX1-21" fmla="*/ 1993511 w 9343268"/>
                <a:gd name="connsiteY1-22" fmla="*/ 53232 h 3014335"/>
                <a:gd name="connsiteX2-23" fmla="*/ 2526911 w 9343268"/>
                <a:gd name="connsiteY2-24" fmla="*/ 632352 h 3014335"/>
                <a:gd name="connsiteX3-25" fmla="*/ 3928991 w 9343268"/>
                <a:gd name="connsiteY3-26" fmla="*/ 464712 h 3014335"/>
                <a:gd name="connsiteX4-27" fmla="*/ 5049131 w 9343268"/>
                <a:gd name="connsiteY4-28" fmla="*/ 1241952 h 3014335"/>
                <a:gd name="connsiteX5-29" fmla="*/ 6329338 w 9343268"/>
                <a:gd name="connsiteY5-30" fmla="*/ 171383 h 3014335"/>
                <a:gd name="connsiteX6-31" fmla="*/ 7496163 w 9343268"/>
                <a:gd name="connsiteY6-32" fmla="*/ 723858 h 3014335"/>
                <a:gd name="connsiteX7-33" fmla="*/ 9019151 w 9343268"/>
                <a:gd name="connsiteY7-34" fmla="*/ 2552592 h 3014335"/>
                <a:gd name="connsiteX8-35" fmla="*/ 629531 w 9343268"/>
                <a:gd name="connsiteY8-36" fmla="*/ 2849772 h 3014335"/>
                <a:gd name="connsiteX9" fmla="*/ 759071 w 9343268"/>
                <a:gd name="connsiteY9" fmla="*/ 342792 h 3014335"/>
                <a:gd name="connsiteX0-37" fmla="*/ 759071 w 9323628"/>
                <a:gd name="connsiteY0-38" fmla="*/ 466984 h 3138527"/>
                <a:gd name="connsiteX1-39" fmla="*/ 1993511 w 9323628"/>
                <a:gd name="connsiteY1-40" fmla="*/ 177424 h 3138527"/>
                <a:gd name="connsiteX2-41" fmla="*/ 2526911 w 9323628"/>
                <a:gd name="connsiteY2-42" fmla="*/ 756544 h 3138527"/>
                <a:gd name="connsiteX3-43" fmla="*/ 3928991 w 9323628"/>
                <a:gd name="connsiteY3-44" fmla="*/ 588904 h 3138527"/>
                <a:gd name="connsiteX4-45" fmla="*/ 5049131 w 9323628"/>
                <a:gd name="connsiteY4-46" fmla="*/ 1366144 h 3138527"/>
                <a:gd name="connsiteX5-47" fmla="*/ 6329338 w 9323628"/>
                <a:gd name="connsiteY5-48" fmla="*/ 295575 h 3138527"/>
                <a:gd name="connsiteX6-49" fmla="*/ 7297144 w 9323628"/>
                <a:gd name="connsiteY6-50" fmla="*/ 194225 h 3138527"/>
                <a:gd name="connsiteX7-51" fmla="*/ 9019151 w 9323628"/>
                <a:gd name="connsiteY7-52" fmla="*/ 2676784 h 3138527"/>
                <a:gd name="connsiteX8-53" fmla="*/ 629531 w 9323628"/>
                <a:gd name="connsiteY8-54" fmla="*/ 2973964 h 3138527"/>
                <a:gd name="connsiteX9-55" fmla="*/ 759071 w 9323628"/>
                <a:gd name="connsiteY9-56" fmla="*/ 466984 h 3138527"/>
                <a:gd name="connsiteX0-57" fmla="*/ 759071 w 9323628"/>
                <a:gd name="connsiteY0-58" fmla="*/ 585784 h 3257327"/>
                <a:gd name="connsiteX1-59" fmla="*/ 1993511 w 9323628"/>
                <a:gd name="connsiteY1-60" fmla="*/ 296224 h 3257327"/>
                <a:gd name="connsiteX2-61" fmla="*/ 2526911 w 9323628"/>
                <a:gd name="connsiteY2-62" fmla="*/ 875344 h 3257327"/>
                <a:gd name="connsiteX3-63" fmla="*/ 3928991 w 9323628"/>
                <a:gd name="connsiteY3-64" fmla="*/ 707704 h 3257327"/>
                <a:gd name="connsiteX4-65" fmla="*/ 5049131 w 9323628"/>
                <a:gd name="connsiteY4-66" fmla="*/ 1484944 h 3257327"/>
                <a:gd name="connsiteX5-67" fmla="*/ 6012081 w 9323628"/>
                <a:gd name="connsiteY5-68" fmla="*/ 138192 h 3257327"/>
                <a:gd name="connsiteX6-69" fmla="*/ 7297144 w 9323628"/>
                <a:gd name="connsiteY6-70" fmla="*/ 313025 h 3257327"/>
                <a:gd name="connsiteX7-71" fmla="*/ 9019151 w 9323628"/>
                <a:gd name="connsiteY7-72" fmla="*/ 2795584 h 3257327"/>
                <a:gd name="connsiteX8-73" fmla="*/ 629531 w 9323628"/>
                <a:gd name="connsiteY8-74" fmla="*/ 3092764 h 3257327"/>
                <a:gd name="connsiteX9-75" fmla="*/ 759071 w 9323628"/>
                <a:gd name="connsiteY9-76" fmla="*/ 585784 h 3257327"/>
                <a:gd name="connsiteX0-77" fmla="*/ 759071 w 9323628"/>
                <a:gd name="connsiteY0-78" fmla="*/ 565498 h 3237041"/>
                <a:gd name="connsiteX1-79" fmla="*/ 1993511 w 9323628"/>
                <a:gd name="connsiteY1-80" fmla="*/ 275938 h 3237041"/>
                <a:gd name="connsiteX2-81" fmla="*/ 2526911 w 9323628"/>
                <a:gd name="connsiteY2-82" fmla="*/ 855058 h 3237041"/>
                <a:gd name="connsiteX3-83" fmla="*/ 3928991 w 9323628"/>
                <a:gd name="connsiteY3-84" fmla="*/ 687418 h 3237041"/>
                <a:gd name="connsiteX4-85" fmla="*/ 5049131 w 9323628"/>
                <a:gd name="connsiteY4-86" fmla="*/ 1464658 h 3237041"/>
                <a:gd name="connsiteX5-87" fmla="*/ 6012081 w 9323628"/>
                <a:gd name="connsiteY5-88" fmla="*/ 117906 h 3237041"/>
                <a:gd name="connsiteX6-89" fmla="*/ 7297144 w 9323628"/>
                <a:gd name="connsiteY6-90" fmla="*/ 292739 h 3237041"/>
                <a:gd name="connsiteX7-91" fmla="*/ 9019151 w 9323628"/>
                <a:gd name="connsiteY7-92" fmla="*/ 2775298 h 3237041"/>
                <a:gd name="connsiteX8-93" fmla="*/ 629531 w 9323628"/>
                <a:gd name="connsiteY8-94" fmla="*/ 3072478 h 3237041"/>
                <a:gd name="connsiteX9-95" fmla="*/ 759071 w 9323628"/>
                <a:gd name="connsiteY9-96" fmla="*/ 565498 h 323704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55" y="connsiteY9-56"/>
                </a:cxn>
              </a:cxnLst>
              <a:rect l="l" t="t" r="r" b="b"/>
              <a:pathLst>
                <a:path w="9323628" h="3237041">
                  <a:moveTo>
                    <a:pt x="759071" y="565498"/>
                  </a:moveTo>
                  <a:cubicBezTo>
                    <a:pt x="986401" y="99408"/>
                    <a:pt x="1698871" y="227678"/>
                    <a:pt x="1993511" y="275938"/>
                  </a:cubicBezTo>
                  <a:cubicBezTo>
                    <a:pt x="2288151" y="324198"/>
                    <a:pt x="2204331" y="786478"/>
                    <a:pt x="2526911" y="855058"/>
                  </a:cubicBezTo>
                  <a:cubicBezTo>
                    <a:pt x="2849491" y="923638"/>
                    <a:pt x="3508621" y="585818"/>
                    <a:pt x="3928991" y="687418"/>
                  </a:cubicBezTo>
                  <a:cubicBezTo>
                    <a:pt x="4349361" y="789018"/>
                    <a:pt x="4701949" y="1559577"/>
                    <a:pt x="5049131" y="1464658"/>
                  </a:cubicBezTo>
                  <a:cubicBezTo>
                    <a:pt x="5396313" y="1369739"/>
                    <a:pt x="5575209" y="263957"/>
                    <a:pt x="6012081" y="117906"/>
                  </a:cubicBezTo>
                  <a:cubicBezTo>
                    <a:pt x="6448953" y="-28145"/>
                    <a:pt x="6848842" y="-104129"/>
                    <a:pt x="7297144" y="292739"/>
                  </a:cubicBezTo>
                  <a:cubicBezTo>
                    <a:pt x="7745446" y="689607"/>
                    <a:pt x="10163590" y="2420979"/>
                    <a:pt x="9019151" y="2775298"/>
                  </a:cubicBezTo>
                  <a:cubicBezTo>
                    <a:pt x="7874712" y="3129617"/>
                    <a:pt x="2007481" y="3438238"/>
                    <a:pt x="629531" y="3072478"/>
                  </a:cubicBezTo>
                  <a:cubicBezTo>
                    <a:pt x="-748419" y="2706718"/>
                    <a:pt x="531741" y="1031588"/>
                    <a:pt x="759071" y="565498"/>
                  </a:cubicBezTo>
                  <a:close/>
                </a:path>
              </a:pathLst>
            </a:custGeom>
            <a:noFill/>
            <a:ln w="285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42" name="组合 41"/>
          <p:cNvGrpSpPr/>
          <p:nvPr/>
        </p:nvGrpSpPr>
        <p:grpSpPr>
          <a:xfrm>
            <a:off x="5648961" y="-661873"/>
            <a:ext cx="7206506" cy="3450370"/>
            <a:chOff x="5344129" y="-807822"/>
            <a:chExt cx="7816169" cy="3742267"/>
          </a:xfrm>
        </p:grpSpPr>
        <p:sp>
          <p:nvSpPr>
            <p:cNvPr id="7" name="任意多边形: 形状 6"/>
            <p:cNvSpPr/>
            <p:nvPr/>
          </p:nvSpPr>
          <p:spPr>
            <a:xfrm>
              <a:off x="5537169" y="-539765"/>
              <a:ext cx="7623129" cy="2351884"/>
            </a:xfrm>
            <a:custGeom>
              <a:avLst/>
              <a:gdLst>
                <a:gd name="connsiteX0" fmla="*/ 284511 w 7623129"/>
                <a:gd name="connsiteY0" fmla="*/ 291680 h 2351884"/>
                <a:gd name="connsiteX1" fmla="*/ 1381791 w 7623129"/>
                <a:gd name="connsiteY1" fmla="*/ 1777580 h 2351884"/>
                <a:gd name="connsiteX2" fmla="*/ 2837211 w 7623129"/>
                <a:gd name="connsiteY2" fmla="*/ 1190840 h 2351884"/>
                <a:gd name="connsiteX3" fmla="*/ 4635531 w 7623129"/>
                <a:gd name="connsiteY3" fmla="*/ 2029040 h 2351884"/>
                <a:gd name="connsiteX4" fmla="*/ 5930931 w 7623129"/>
                <a:gd name="connsiteY4" fmla="*/ 1404200 h 2351884"/>
                <a:gd name="connsiteX5" fmla="*/ 6936771 w 7623129"/>
                <a:gd name="connsiteY5" fmla="*/ 2349080 h 2351884"/>
                <a:gd name="connsiteX6" fmla="*/ 7401591 w 7623129"/>
                <a:gd name="connsiteY6" fmla="*/ 1038440 h 2351884"/>
                <a:gd name="connsiteX7" fmla="*/ 6944391 w 7623129"/>
                <a:gd name="connsiteY7" fmla="*/ 63080 h 2351884"/>
                <a:gd name="connsiteX8" fmla="*/ 284511 w 7623129"/>
                <a:gd name="connsiteY8" fmla="*/ 291680 h 235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3129" h="2351884">
                  <a:moveTo>
                    <a:pt x="284511" y="291680"/>
                  </a:moveTo>
                  <a:cubicBezTo>
                    <a:pt x="-642589" y="577430"/>
                    <a:pt x="956341" y="1627720"/>
                    <a:pt x="1381791" y="1777580"/>
                  </a:cubicBezTo>
                  <a:cubicBezTo>
                    <a:pt x="1807241" y="1927440"/>
                    <a:pt x="2294921" y="1148930"/>
                    <a:pt x="2837211" y="1190840"/>
                  </a:cubicBezTo>
                  <a:cubicBezTo>
                    <a:pt x="3379501" y="1232750"/>
                    <a:pt x="4119911" y="1993480"/>
                    <a:pt x="4635531" y="2029040"/>
                  </a:cubicBezTo>
                  <a:cubicBezTo>
                    <a:pt x="5151151" y="2064600"/>
                    <a:pt x="5547391" y="1350860"/>
                    <a:pt x="5930931" y="1404200"/>
                  </a:cubicBezTo>
                  <a:cubicBezTo>
                    <a:pt x="6314471" y="1457540"/>
                    <a:pt x="6691661" y="2410040"/>
                    <a:pt x="6936771" y="2349080"/>
                  </a:cubicBezTo>
                  <a:cubicBezTo>
                    <a:pt x="7181881" y="2288120"/>
                    <a:pt x="7400321" y="1419440"/>
                    <a:pt x="7401591" y="1038440"/>
                  </a:cubicBezTo>
                  <a:cubicBezTo>
                    <a:pt x="7402861" y="657440"/>
                    <a:pt x="8129301" y="195160"/>
                    <a:pt x="6944391" y="63080"/>
                  </a:cubicBezTo>
                  <a:cubicBezTo>
                    <a:pt x="5759481" y="-69000"/>
                    <a:pt x="1211611" y="5930"/>
                    <a:pt x="284511" y="291680"/>
                  </a:cubicBezTo>
                  <a:close/>
                </a:path>
              </a:pathLst>
            </a:custGeom>
            <a:solidFill>
              <a:srgbClr val="CC6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9" name="组合 38"/>
            <p:cNvGrpSpPr/>
            <p:nvPr/>
          </p:nvGrpSpPr>
          <p:grpSpPr>
            <a:xfrm>
              <a:off x="10657002" y="689793"/>
              <a:ext cx="1955896" cy="2244652"/>
              <a:chOff x="10415398" y="738294"/>
              <a:chExt cx="2530786" cy="2904413"/>
            </a:xfrm>
          </p:grpSpPr>
          <p:sp>
            <p:nvSpPr>
              <p:cNvPr id="30" name="任意多边形: 形状 29"/>
              <p:cNvSpPr/>
              <p:nvPr/>
            </p:nvSpPr>
            <p:spPr>
              <a:xfrm rot="16507386">
                <a:off x="11032869" y="1600261"/>
                <a:ext cx="390364" cy="50313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形状 30"/>
              <p:cNvSpPr/>
              <p:nvPr/>
            </p:nvSpPr>
            <p:spPr>
              <a:xfrm rot="6839014">
                <a:off x="12476650" y="1583251"/>
                <a:ext cx="410272" cy="52879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形状 31"/>
              <p:cNvSpPr/>
              <p:nvPr/>
            </p:nvSpPr>
            <p:spPr>
              <a:xfrm rot="5408441">
                <a:off x="10447588" y="1300454"/>
                <a:ext cx="222852"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形状 32"/>
              <p:cNvSpPr/>
              <p:nvPr/>
            </p:nvSpPr>
            <p:spPr>
              <a:xfrm rot="8312426">
                <a:off x="11936814" y="1252496"/>
                <a:ext cx="274970" cy="242234"/>
              </a:xfrm>
              <a:custGeom>
                <a:avLst/>
                <a:gdLst>
                  <a:gd name="connsiteX0" fmla="*/ 0 w 486137"/>
                  <a:gd name="connsiteY0" fmla="*/ 428263 h 428263"/>
                  <a:gd name="connsiteX1" fmla="*/ 486137 w 486137"/>
                  <a:gd name="connsiteY1" fmla="*/ 254643 h 428263"/>
                  <a:gd name="connsiteX2" fmla="*/ 219919 w 486137"/>
                  <a:gd name="connsiteY2" fmla="*/ 92597 h 428263"/>
                  <a:gd name="connsiteX3" fmla="*/ 0 w 486137"/>
                  <a:gd name="connsiteY3" fmla="*/ 0 h 428263"/>
                  <a:gd name="connsiteX4" fmla="*/ 23149 w 486137"/>
                  <a:gd name="connsiteY4" fmla="*/ 208344 h 428263"/>
                  <a:gd name="connsiteX5" fmla="*/ 0 w 486137"/>
                  <a:gd name="connsiteY5" fmla="*/ 428263 h 42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137" h="428263">
                    <a:moveTo>
                      <a:pt x="0" y="428263"/>
                    </a:moveTo>
                    <a:lnTo>
                      <a:pt x="486137" y="254643"/>
                    </a:lnTo>
                    <a:lnTo>
                      <a:pt x="219919" y="92597"/>
                    </a:lnTo>
                    <a:lnTo>
                      <a:pt x="0" y="0"/>
                    </a:lnTo>
                    <a:lnTo>
                      <a:pt x="23149" y="208344"/>
                    </a:lnTo>
                    <a:lnTo>
                      <a:pt x="0" y="428263"/>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形状 33"/>
              <p:cNvSpPr/>
              <p:nvPr/>
            </p:nvSpPr>
            <p:spPr>
              <a:xfrm rot="17492465">
                <a:off x="11883655" y="1957089"/>
                <a:ext cx="140004" cy="123336"/>
              </a:xfrm>
              <a:custGeom>
                <a:avLst/>
                <a:gdLst>
                  <a:gd name="connsiteX0" fmla="*/ 0 w 486137"/>
                  <a:gd name="connsiteY0" fmla="*/ 428263 h 428263"/>
                  <a:gd name="connsiteX1" fmla="*/ 486137 w 486137"/>
                  <a:gd name="connsiteY1" fmla="*/ 254643 h 428263"/>
                  <a:gd name="connsiteX2" fmla="*/ 219919 w 486137"/>
                  <a:gd name="connsiteY2" fmla="*/ 92597 h 428263"/>
                  <a:gd name="connsiteX3" fmla="*/ 0 w 486137"/>
                  <a:gd name="connsiteY3" fmla="*/ 0 h 428263"/>
                  <a:gd name="connsiteX4" fmla="*/ 23149 w 486137"/>
                  <a:gd name="connsiteY4" fmla="*/ 208344 h 428263"/>
                  <a:gd name="connsiteX5" fmla="*/ 0 w 486137"/>
                  <a:gd name="connsiteY5" fmla="*/ 428263 h 42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137" h="428263">
                    <a:moveTo>
                      <a:pt x="0" y="428263"/>
                    </a:moveTo>
                    <a:lnTo>
                      <a:pt x="486137" y="254643"/>
                    </a:lnTo>
                    <a:lnTo>
                      <a:pt x="219919" y="92597"/>
                    </a:lnTo>
                    <a:lnTo>
                      <a:pt x="0" y="0"/>
                    </a:lnTo>
                    <a:lnTo>
                      <a:pt x="23149" y="208344"/>
                    </a:lnTo>
                    <a:lnTo>
                      <a:pt x="0" y="428263"/>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形状 34"/>
              <p:cNvSpPr/>
              <p:nvPr/>
            </p:nvSpPr>
            <p:spPr>
              <a:xfrm rot="9135786">
                <a:off x="11760921" y="2592704"/>
                <a:ext cx="222852"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形状 35"/>
              <p:cNvSpPr/>
              <p:nvPr/>
            </p:nvSpPr>
            <p:spPr>
              <a:xfrm rot="3735786">
                <a:off x="11133929" y="2825564"/>
                <a:ext cx="222885" cy="158750"/>
              </a:xfrm>
              <a:custGeom>
                <a:avLst/>
                <a:gdLst>
                  <a:gd name="connsiteX0" fmla="*/ 132080 w 508000"/>
                  <a:gd name="connsiteY0" fmla="*/ 0 h 294640"/>
                  <a:gd name="connsiteX1" fmla="*/ 508000 w 508000"/>
                  <a:gd name="connsiteY1" fmla="*/ 111760 h 294640"/>
                  <a:gd name="connsiteX2" fmla="*/ 335280 w 508000"/>
                  <a:gd name="connsiteY2" fmla="*/ 294640 h 294640"/>
                  <a:gd name="connsiteX3" fmla="*/ 152400 w 508000"/>
                  <a:gd name="connsiteY3" fmla="*/ 233680 h 294640"/>
                  <a:gd name="connsiteX4" fmla="*/ 152400 w 508000"/>
                  <a:gd name="connsiteY4" fmla="*/ 132080 h 294640"/>
                  <a:gd name="connsiteX5" fmla="*/ 0 w 508000"/>
                  <a:gd name="connsiteY5" fmla="*/ 121920 h 294640"/>
                  <a:gd name="connsiteX6" fmla="*/ 30480 w 508000"/>
                  <a:gd name="connsiteY6" fmla="*/ 10160 h 294640"/>
                  <a:gd name="connsiteX7" fmla="*/ 132080 w 508000"/>
                  <a:gd name="connsiteY7" fmla="*/ 0 h 294640"/>
                  <a:gd name="connsiteX0-1" fmla="*/ 132080 w 508000"/>
                  <a:gd name="connsiteY0-2" fmla="*/ 0 h 294640"/>
                  <a:gd name="connsiteX1-3" fmla="*/ 508000 w 508000"/>
                  <a:gd name="connsiteY1-4" fmla="*/ 111760 h 294640"/>
                  <a:gd name="connsiteX2-5" fmla="*/ 335280 w 508000"/>
                  <a:gd name="connsiteY2-6" fmla="*/ 294640 h 294640"/>
                  <a:gd name="connsiteX3-7" fmla="*/ 152400 w 508000"/>
                  <a:gd name="connsiteY3-8" fmla="*/ 233680 h 294640"/>
                  <a:gd name="connsiteX4-9" fmla="*/ 102870 w 508000"/>
                  <a:gd name="connsiteY4-10" fmla="*/ 158750 h 294640"/>
                  <a:gd name="connsiteX5-11" fmla="*/ 0 w 508000"/>
                  <a:gd name="connsiteY5-12" fmla="*/ 121920 h 294640"/>
                  <a:gd name="connsiteX6-13" fmla="*/ 30480 w 508000"/>
                  <a:gd name="connsiteY6-14" fmla="*/ 10160 h 294640"/>
                  <a:gd name="connsiteX7-15" fmla="*/ 132080 w 508000"/>
                  <a:gd name="connsiteY7-16" fmla="*/ 0 h 294640"/>
                  <a:gd name="connsiteX0-17" fmla="*/ 132080 w 367030"/>
                  <a:gd name="connsiteY0-18" fmla="*/ 0 h 294640"/>
                  <a:gd name="connsiteX1-19" fmla="*/ 367030 w 367030"/>
                  <a:gd name="connsiteY1-20" fmla="*/ 102235 h 294640"/>
                  <a:gd name="connsiteX2-21" fmla="*/ 335280 w 367030"/>
                  <a:gd name="connsiteY2-22" fmla="*/ 294640 h 294640"/>
                  <a:gd name="connsiteX3-23" fmla="*/ 152400 w 367030"/>
                  <a:gd name="connsiteY3-24" fmla="*/ 233680 h 294640"/>
                  <a:gd name="connsiteX4-25" fmla="*/ 102870 w 367030"/>
                  <a:gd name="connsiteY4-26" fmla="*/ 158750 h 294640"/>
                  <a:gd name="connsiteX5-27" fmla="*/ 0 w 367030"/>
                  <a:gd name="connsiteY5-28" fmla="*/ 121920 h 294640"/>
                  <a:gd name="connsiteX6-29" fmla="*/ 30480 w 367030"/>
                  <a:gd name="connsiteY6-30" fmla="*/ 10160 h 294640"/>
                  <a:gd name="connsiteX7-31" fmla="*/ 132080 w 367030"/>
                  <a:gd name="connsiteY7-32" fmla="*/ 0 h 294640"/>
                  <a:gd name="connsiteX0-33" fmla="*/ 132080 w 367030"/>
                  <a:gd name="connsiteY0-34" fmla="*/ 0 h 294640"/>
                  <a:gd name="connsiteX1-35" fmla="*/ 367030 w 367030"/>
                  <a:gd name="connsiteY1-36" fmla="*/ 102235 h 294640"/>
                  <a:gd name="connsiteX2-37" fmla="*/ 335280 w 367030"/>
                  <a:gd name="connsiteY2-38" fmla="*/ 294640 h 294640"/>
                  <a:gd name="connsiteX3-39" fmla="*/ 62865 w 367030"/>
                  <a:gd name="connsiteY3-40" fmla="*/ 229870 h 294640"/>
                  <a:gd name="connsiteX4-41" fmla="*/ 102870 w 367030"/>
                  <a:gd name="connsiteY4-42" fmla="*/ 158750 h 294640"/>
                  <a:gd name="connsiteX5-43" fmla="*/ 0 w 367030"/>
                  <a:gd name="connsiteY5-44" fmla="*/ 121920 h 294640"/>
                  <a:gd name="connsiteX6-45" fmla="*/ 30480 w 367030"/>
                  <a:gd name="connsiteY6-46" fmla="*/ 10160 h 294640"/>
                  <a:gd name="connsiteX7-47" fmla="*/ 132080 w 367030"/>
                  <a:gd name="connsiteY7-48" fmla="*/ 0 h 294640"/>
                  <a:gd name="connsiteX0-49" fmla="*/ 132080 w 367030"/>
                  <a:gd name="connsiteY0-50" fmla="*/ 0 h 294640"/>
                  <a:gd name="connsiteX1-51" fmla="*/ 367030 w 367030"/>
                  <a:gd name="connsiteY1-52" fmla="*/ 102235 h 294640"/>
                  <a:gd name="connsiteX2-53" fmla="*/ 335280 w 367030"/>
                  <a:gd name="connsiteY2-54" fmla="*/ 294640 h 294640"/>
                  <a:gd name="connsiteX3-55" fmla="*/ 200025 w 367030"/>
                  <a:gd name="connsiteY3-56" fmla="*/ 123190 h 294640"/>
                  <a:gd name="connsiteX4-57" fmla="*/ 102870 w 367030"/>
                  <a:gd name="connsiteY4-58" fmla="*/ 158750 h 294640"/>
                  <a:gd name="connsiteX5-59" fmla="*/ 0 w 367030"/>
                  <a:gd name="connsiteY5-60" fmla="*/ 121920 h 294640"/>
                  <a:gd name="connsiteX6-61" fmla="*/ 30480 w 367030"/>
                  <a:gd name="connsiteY6-62" fmla="*/ 10160 h 294640"/>
                  <a:gd name="connsiteX7-63" fmla="*/ 132080 w 367030"/>
                  <a:gd name="connsiteY7-64" fmla="*/ 0 h 294640"/>
                  <a:gd name="connsiteX0-65" fmla="*/ 132080 w 367030"/>
                  <a:gd name="connsiteY0-66" fmla="*/ 0 h 158750"/>
                  <a:gd name="connsiteX1-67" fmla="*/ 367030 w 367030"/>
                  <a:gd name="connsiteY1-68" fmla="*/ 102235 h 158750"/>
                  <a:gd name="connsiteX2-69" fmla="*/ 133350 w 367030"/>
                  <a:gd name="connsiteY2-70" fmla="*/ 90805 h 158750"/>
                  <a:gd name="connsiteX3-71" fmla="*/ 200025 w 367030"/>
                  <a:gd name="connsiteY3-72" fmla="*/ 123190 h 158750"/>
                  <a:gd name="connsiteX4-73" fmla="*/ 102870 w 367030"/>
                  <a:gd name="connsiteY4-74" fmla="*/ 158750 h 158750"/>
                  <a:gd name="connsiteX5-75" fmla="*/ 0 w 367030"/>
                  <a:gd name="connsiteY5-76" fmla="*/ 121920 h 158750"/>
                  <a:gd name="connsiteX6-77" fmla="*/ 30480 w 367030"/>
                  <a:gd name="connsiteY6-78" fmla="*/ 10160 h 158750"/>
                  <a:gd name="connsiteX7-79" fmla="*/ 132080 w 367030"/>
                  <a:gd name="connsiteY7-80" fmla="*/ 0 h 158750"/>
                  <a:gd name="connsiteX0-81" fmla="*/ 132080 w 220345"/>
                  <a:gd name="connsiteY0-82" fmla="*/ 0 h 158750"/>
                  <a:gd name="connsiteX1-83" fmla="*/ 220345 w 220345"/>
                  <a:gd name="connsiteY1-84" fmla="*/ 24130 h 158750"/>
                  <a:gd name="connsiteX2-85" fmla="*/ 133350 w 220345"/>
                  <a:gd name="connsiteY2-86" fmla="*/ 90805 h 158750"/>
                  <a:gd name="connsiteX3-87" fmla="*/ 200025 w 220345"/>
                  <a:gd name="connsiteY3-88" fmla="*/ 123190 h 158750"/>
                  <a:gd name="connsiteX4-89" fmla="*/ 102870 w 220345"/>
                  <a:gd name="connsiteY4-90" fmla="*/ 158750 h 158750"/>
                  <a:gd name="connsiteX5-91" fmla="*/ 0 w 220345"/>
                  <a:gd name="connsiteY5-92" fmla="*/ 121920 h 158750"/>
                  <a:gd name="connsiteX6-93" fmla="*/ 30480 w 220345"/>
                  <a:gd name="connsiteY6-94" fmla="*/ 10160 h 158750"/>
                  <a:gd name="connsiteX7-95" fmla="*/ 132080 w 220345"/>
                  <a:gd name="connsiteY7-96" fmla="*/ 0 h 158750"/>
                  <a:gd name="connsiteX0-97" fmla="*/ 132080 w 222885"/>
                  <a:gd name="connsiteY0-98" fmla="*/ 0 h 158750"/>
                  <a:gd name="connsiteX1-99" fmla="*/ 220345 w 222885"/>
                  <a:gd name="connsiteY1-100" fmla="*/ 24130 h 158750"/>
                  <a:gd name="connsiteX2-101" fmla="*/ 222885 w 222885"/>
                  <a:gd name="connsiteY2-102" fmla="*/ 77470 h 158750"/>
                  <a:gd name="connsiteX3-103" fmla="*/ 200025 w 222885"/>
                  <a:gd name="connsiteY3-104" fmla="*/ 123190 h 158750"/>
                  <a:gd name="connsiteX4-105" fmla="*/ 102870 w 222885"/>
                  <a:gd name="connsiteY4-106" fmla="*/ 158750 h 158750"/>
                  <a:gd name="connsiteX5-107" fmla="*/ 0 w 222885"/>
                  <a:gd name="connsiteY5-108" fmla="*/ 121920 h 158750"/>
                  <a:gd name="connsiteX6-109" fmla="*/ 30480 w 222885"/>
                  <a:gd name="connsiteY6-110" fmla="*/ 10160 h 158750"/>
                  <a:gd name="connsiteX7-111" fmla="*/ 132080 w 222885"/>
                  <a:gd name="connsiteY7-112" fmla="*/ 0 h 1587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222885" h="158750">
                    <a:moveTo>
                      <a:pt x="132080" y="0"/>
                    </a:moveTo>
                    <a:lnTo>
                      <a:pt x="220345" y="24130"/>
                    </a:lnTo>
                    <a:lnTo>
                      <a:pt x="222885" y="77470"/>
                    </a:lnTo>
                    <a:lnTo>
                      <a:pt x="200025" y="123190"/>
                    </a:lnTo>
                    <a:lnTo>
                      <a:pt x="102870" y="158750"/>
                    </a:lnTo>
                    <a:lnTo>
                      <a:pt x="0" y="121920"/>
                    </a:lnTo>
                    <a:lnTo>
                      <a:pt x="30480" y="10160"/>
                    </a:lnTo>
                    <a:lnTo>
                      <a:pt x="13208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形状 36"/>
              <p:cNvSpPr/>
              <p:nvPr/>
            </p:nvSpPr>
            <p:spPr>
              <a:xfrm rot="8580477">
                <a:off x="11480134" y="3483957"/>
                <a:ext cx="222885" cy="158750"/>
              </a:xfrm>
              <a:custGeom>
                <a:avLst/>
                <a:gdLst>
                  <a:gd name="connsiteX0" fmla="*/ 132080 w 508000"/>
                  <a:gd name="connsiteY0" fmla="*/ 0 h 294640"/>
                  <a:gd name="connsiteX1" fmla="*/ 508000 w 508000"/>
                  <a:gd name="connsiteY1" fmla="*/ 111760 h 294640"/>
                  <a:gd name="connsiteX2" fmla="*/ 335280 w 508000"/>
                  <a:gd name="connsiteY2" fmla="*/ 294640 h 294640"/>
                  <a:gd name="connsiteX3" fmla="*/ 152400 w 508000"/>
                  <a:gd name="connsiteY3" fmla="*/ 233680 h 294640"/>
                  <a:gd name="connsiteX4" fmla="*/ 152400 w 508000"/>
                  <a:gd name="connsiteY4" fmla="*/ 132080 h 294640"/>
                  <a:gd name="connsiteX5" fmla="*/ 0 w 508000"/>
                  <a:gd name="connsiteY5" fmla="*/ 121920 h 294640"/>
                  <a:gd name="connsiteX6" fmla="*/ 30480 w 508000"/>
                  <a:gd name="connsiteY6" fmla="*/ 10160 h 294640"/>
                  <a:gd name="connsiteX7" fmla="*/ 132080 w 508000"/>
                  <a:gd name="connsiteY7" fmla="*/ 0 h 294640"/>
                  <a:gd name="connsiteX0-1" fmla="*/ 132080 w 508000"/>
                  <a:gd name="connsiteY0-2" fmla="*/ 0 h 294640"/>
                  <a:gd name="connsiteX1-3" fmla="*/ 508000 w 508000"/>
                  <a:gd name="connsiteY1-4" fmla="*/ 111760 h 294640"/>
                  <a:gd name="connsiteX2-5" fmla="*/ 335280 w 508000"/>
                  <a:gd name="connsiteY2-6" fmla="*/ 294640 h 294640"/>
                  <a:gd name="connsiteX3-7" fmla="*/ 152400 w 508000"/>
                  <a:gd name="connsiteY3-8" fmla="*/ 233680 h 294640"/>
                  <a:gd name="connsiteX4-9" fmla="*/ 102870 w 508000"/>
                  <a:gd name="connsiteY4-10" fmla="*/ 158750 h 294640"/>
                  <a:gd name="connsiteX5-11" fmla="*/ 0 w 508000"/>
                  <a:gd name="connsiteY5-12" fmla="*/ 121920 h 294640"/>
                  <a:gd name="connsiteX6-13" fmla="*/ 30480 w 508000"/>
                  <a:gd name="connsiteY6-14" fmla="*/ 10160 h 294640"/>
                  <a:gd name="connsiteX7-15" fmla="*/ 132080 w 508000"/>
                  <a:gd name="connsiteY7-16" fmla="*/ 0 h 294640"/>
                  <a:gd name="connsiteX0-17" fmla="*/ 132080 w 367030"/>
                  <a:gd name="connsiteY0-18" fmla="*/ 0 h 294640"/>
                  <a:gd name="connsiteX1-19" fmla="*/ 367030 w 367030"/>
                  <a:gd name="connsiteY1-20" fmla="*/ 102235 h 294640"/>
                  <a:gd name="connsiteX2-21" fmla="*/ 335280 w 367030"/>
                  <a:gd name="connsiteY2-22" fmla="*/ 294640 h 294640"/>
                  <a:gd name="connsiteX3-23" fmla="*/ 152400 w 367030"/>
                  <a:gd name="connsiteY3-24" fmla="*/ 233680 h 294640"/>
                  <a:gd name="connsiteX4-25" fmla="*/ 102870 w 367030"/>
                  <a:gd name="connsiteY4-26" fmla="*/ 158750 h 294640"/>
                  <a:gd name="connsiteX5-27" fmla="*/ 0 w 367030"/>
                  <a:gd name="connsiteY5-28" fmla="*/ 121920 h 294640"/>
                  <a:gd name="connsiteX6-29" fmla="*/ 30480 w 367030"/>
                  <a:gd name="connsiteY6-30" fmla="*/ 10160 h 294640"/>
                  <a:gd name="connsiteX7-31" fmla="*/ 132080 w 367030"/>
                  <a:gd name="connsiteY7-32" fmla="*/ 0 h 294640"/>
                  <a:gd name="connsiteX0-33" fmla="*/ 132080 w 367030"/>
                  <a:gd name="connsiteY0-34" fmla="*/ 0 h 294640"/>
                  <a:gd name="connsiteX1-35" fmla="*/ 367030 w 367030"/>
                  <a:gd name="connsiteY1-36" fmla="*/ 102235 h 294640"/>
                  <a:gd name="connsiteX2-37" fmla="*/ 335280 w 367030"/>
                  <a:gd name="connsiteY2-38" fmla="*/ 294640 h 294640"/>
                  <a:gd name="connsiteX3-39" fmla="*/ 62865 w 367030"/>
                  <a:gd name="connsiteY3-40" fmla="*/ 229870 h 294640"/>
                  <a:gd name="connsiteX4-41" fmla="*/ 102870 w 367030"/>
                  <a:gd name="connsiteY4-42" fmla="*/ 158750 h 294640"/>
                  <a:gd name="connsiteX5-43" fmla="*/ 0 w 367030"/>
                  <a:gd name="connsiteY5-44" fmla="*/ 121920 h 294640"/>
                  <a:gd name="connsiteX6-45" fmla="*/ 30480 w 367030"/>
                  <a:gd name="connsiteY6-46" fmla="*/ 10160 h 294640"/>
                  <a:gd name="connsiteX7-47" fmla="*/ 132080 w 367030"/>
                  <a:gd name="connsiteY7-48" fmla="*/ 0 h 294640"/>
                  <a:gd name="connsiteX0-49" fmla="*/ 132080 w 367030"/>
                  <a:gd name="connsiteY0-50" fmla="*/ 0 h 294640"/>
                  <a:gd name="connsiteX1-51" fmla="*/ 367030 w 367030"/>
                  <a:gd name="connsiteY1-52" fmla="*/ 102235 h 294640"/>
                  <a:gd name="connsiteX2-53" fmla="*/ 335280 w 367030"/>
                  <a:gd name="connsiteY2-54" fmla="*/ 294640 h 294640"/>
                  <a:gd name="connsiteX3-55" fmla="*/ 200025 w 367030"/>
                  <a:gd name="connsiteY3-56" fmla="*/ 123190 h 294640"/>
                  <a:gd name="connsiteX4-57" fmla="*/ 102870 w 367030"/>
                  <a:gd name="connsiteY4-58" fmla="*/ 158750 h 294640"/>
                  <a:gd name="connsiteX5-59" fmla="*/ 0 w 367030"/>
                  <a:gd name="connsiteY5-60" fmla="*/ 121920 h 294640"/>
                  <a:gd name="connsiteX6-61" fmla="*/ 30480 w 367030"/>
                  <a:gd name="connsiteY6-62" fmla="*/ 10160 h 294640"/>
                  <a:gd name="connsiteX7-63" fmla="*/ 132080 w 367030"/>
                  <a:gd name="connsiteY7-64" fmla="*/ 0 h 294640"/>
                  <a:gd name="connsiteX0-65" fmla="*/ 132080 w 367030"/>
                  <a:gd name="connsiteY0-66" fmla="*/ 0 h 158750"/>
                  <a:gd name="connsiteX1-67" fmla="*/ 367030 w 367030"/>
                  <a:gd name="connsiteY1-68" fmla="*/ 102235 h 158750"/>
                  <a:gd name="connsiteX2-69" fmla="*/ 133350 w 367030"/>
                  <a:gd name="connsiteY2-70" fmla="*/ 90805 h 158750"/>
                  <a:gd name="connsiteX3-71" fmla="*/ 200025 w 367030"/>
                  <a:gd name="connsiteY3-72" fmla="*/ 123190 h 158750"/>
                  <a:gd name="connsiteX4-73" fmla="*/ 102870 w 367030"/>
                  <a:gd name="connsiteY4-74" fmla="*/ 158750 h 158750"/>
                  <a:gd name="connsiteX5-75" fmla="*/ 0 w 367030"/>
                  <a:gd name="connsiteY5-76" fmla="*/ 121920 h 158750"/>
                  <a:gd name="connsiteX6-77" fmla="*/ 30480 w 367030"/>
                  <a:gd name="connsiteY6-78" fmla="*/ 10160 h 158750"/>
                  <a:gd name="connsiteX7-79" fmla="*/ 132080 w 367030"/>
                  <a:gd name="connsiteY7-80" fmla="*/ 0 h 158750"/>
                  <a:gd name="connsiteX0-81" fmla="*/ 132080 w 220345"/>
                  <a:gd name="connsiteY0-82" fmla="*/ 0 h 158750"/>
                  <a:gd name="connsiteX1-83" fmla="*/ 220345 w 220345"/>
                  <a:gd name="connsiteY1-84" fmla="*/ 24130 h 158750"/>
                  <a:gd name="connsiteX2-85" fmla="*/ 133350 w 220345"/>
                  <a:gd name="connsiteY2-86" fmla="*/ 90805 h 158750"/>
                  <a:gd name="connsiteX3-87" fmla="*/ 200025 w 220345"/>
                  <a:gd name="connsiteY3-88" fmla="*/ 123190 h 158750"/>
                  <a:gd name="connsiteX4-89" fmla="*/ 102870 w 220345"/>
                  <a:gd name="connsiteY4-90" fmla="*/ 158750 h 158750"/>
                  <a:gd name="connsiteX5-91" fmla="*/ 0 w 220345"/>
                  <a:gd name="connsiteY5-92" fmla="*/ 121920 h 158750"/>
                  <a:gd name="connsiteX6-93" fmla="*/ 30480 w 220345"/>
                  <a:gd name="connsiteY6-94" fmla="*/ 10160 h 158750"/>
                  <a:gd name="connsiteX7-95" fmla="*/ 132080 w 220345"/>
                  <a:gd name="connsiteY7-96" fmla="*/ 0 h 158750"/>
                  <a:gd name="connsiteX0-97" fmla="*/ 132080 w 222885"/>
                  <a:gd name="connsiteY0-98" fmla="*/ 0 h 158750"/>
                  <a:gd name="connsiteX1-99" fmla="*/ 220345 w 222885"/>
                  <a:gd name="connsiteY1-100" fmla="*/ 24130 h 158750"/>
                  <a:gd name="connsiteX2-101" fmla="*/ 222885 w 222885"/>
                  <a:gd name="connsiteY2-102" fmla="*/ 77470 h 158750"/>
                  <a:gd name="connsiteX3-103" fmla="*/ 200025 w 222885"/>
                  <a:gd name="connsiteY3-104" fmla="*/ 123190 h 158750"/>
                  <a:gd name="connsiteX4-105" fmla="*/ 102870 w 222885"/>
                  <a:gd name="connsiteY4-106" fmla="*/ 158750 h 158750"/>
                  <a:gd name="connsiteX5-107" fmla="*/ 0 w 222885"/>
                  <a:gd name="connsiteY5-108" fmla="*/ 121920 h 158750"/>
                  <a:gd name="connsiteX6-109" fmla="*/ 30480 w 222885"/>
                  <a:gd name="connsiteY6-110" fmla="*/ 10160 h 158750"/>
                  <a:gd name="connsiteX7-111" fmla="*/ 132080 w 222885"/>
                  <a:gd name="connsiteY7-112" fmla="*/ 0 h 1587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222885" h="158750">
                    <a:moveTo>
                      <a:pt x="132080" y="0"/>
                    </a:moveTo>
                    <a:lnTo>
                      <a:pt x="220345" y="24130"/>
                    </a:lnTo>
                    <a:lnTo>
                      <a:pt x="222885" y="77470"/>
                    </a:lnTo>
                    <a:lnTo>
                      <a:pt x="200025" y="123190"/>
                    </a:lnTo>
                    <a:lnTo>
                      <a:pt x="102870" y="158750"/>
                    </a:lnTo>
                    <a:lnTo>
                      <a:pt x="0" y="121920"/>
                    </a:lnTo>
                    <a:lnTo>
                      <a:pt x="30480" y="10160"/>
                    </a:lnTo>
                    <a:lnTo>
                      <a:pt x="13208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形状 37"/>
              <p:cNvSpPr/>
              <p:nvPr/>
            </p:nvSpPr>
            <p:spPr>
              <a:xfrm rot="9437406">
                <a:off x="11413594" y="738294"/>
                <a:ext cx="410272" cy="52879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任意多边形: 形状 40"/>
            <p:cNvSpPr/>
            <p:nvPr/>
          </p:nvSpPr>
          <p:spPr>
            <a:xfrm rot="338758">
              <a:off x="5344129" y="-807822"/>
              <a:ext cx="7623129" cy="2351884"/>
            </a:xfrm>
            <a:custGeom>
              <a:avLst/>
              <a:gdLst>
                <a:gd name="connsiteX0" fmla="*/ 284511 w 7623129"/>
                <a:gd name="connsiteY0" fmla="*/ 291680 h 2351884"/>
                <a:gd name="connsiteX1" fmla="*/ 1381791 w 7623129"/>
                <a:gd name="connsiteY1" fmla="*/ 1777580 h 2351884"/>
                <a:gd name="connsiteX2" fmla="*/ 2837211 w 7623129"/>
                <a:gd name="connsiteY2" fmla="*/ 1190840 h 2351884"/>
                <a:gd name="connsiteX3" fmla="*/ 4635531 w 7623129"/>
                <a:gd name="connsiteY3" fmla="*/ 2029040 h 2351884"/>
                <a:gd name="connsiteX4" fmla="*/ 5930931 w 7623129"/>
                <a:gd name="connsiteY4" fmla="*/ 1404200 h 2351884"/>
                <a:gd name="connsiteX5" fmla="*/ 6936771 w 7623129"/>
                <a:gd name="connsiteY5" fmla="*/ 2349080 h 2351884"/>
                <a:gd name="connsiteX6" fmla="*/ 7401591 w 7623129"/>
                <a:gd name="connsiteY6" fmla="*/ 1038440 h 2351884"/>
                <a:gd name="connsiteX7" fmla="*/ 6944391 w 7623129"/>
                <a:gd name="connsiteY7" fmla="*/ 63080 h 2351884"/>
                <a:gd name="connsiteX8" fmla="*/ 284511 w 7623129"/>
                <a:gd name="connsiteY8" fmla="*/ 291680 h 235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3129" h="2351884">
                  <a:moveTo>
                    <a:pt x="284511" y="291680"/>
                  </a:moveTo>
                  <a:cubicBezTo>
                    <a:pt x="-642589" y="577430"/>
                    <a:pt x="956341" y="1627720"/>
                    <a:pt x="1381791" y="1777580"/>
                  </a:cubicBezTo>
                  <a:cubicBezTo>
                    <a:pt x="1807241" y="1927440"/>
                    <a:pt x="2294921" y="1148930"/>
                    <a:pt x="2837211" y="1190840"/>
                  </a:cubicBezTo>
                  <a:cubicBezTo>
                    <a:pt x="3379501" y="1232750"/>
                    <a:pt x="4119911" y="1993480"/>
                    <a:pt x="4635531" y="2029040"/>
                  </a:cubicBezTo>
                  <a:cubicBezTo>
                    <a:pt x="5151151" y="2064600"/>
                    <a:pt x="5547391" y="1350860"/>
                    <a:pt x="5930931" y="1404200"/>
                  </a:cubicBezTo>
                  <a:cubicBezTo>
                    <a:pt x="6314471" y="1457540"/>
                    <a:pt x="6691661" y="2410040"/>
                    <a:pt x="6936771" y="2349080"/>
                  </a:cubicBezTo>
                  <a:cubicBezTo>
                    <a:pt x="7181881" y="2288120"/>
                    <a:pt x="7400321" y="1419440"/>
                    <a:pt x="7401591" y="1038440"/>
                  </a:cubicBezTo>
                  <a:cubicBezTo>
                    <a:pt x="7402861" y="657440"/>
                    <a:pt x="8129301" y="195160"/>
                    <a:pt x="6944391" y="63080"/>
                  </a:cubicBezTo>
                  <a:cubicBezTo>
                    <a:pt x="5759481" y="-69000"/>
                    <a:pt x="1211611" y="5930"/>
                    <a:pt x="284511" y="291680"/>
                  </a:cubicBezTo>
                  <a:close/>
                </a:path>
              </a:pathLst>
            </a:custGeom>
            <a:noFill/>
            <a:ln w="285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0" name="文本框 99"/>
          <p:cNvSpPr txBox="1"/>
          <p:nvPr/>
        </p:nvSpPr>
        <p:spPr>
          <a:xfrm>
            <a:off x="7617460" y="4952365"/>
            <a:ext cx="3622040" cy="541655"/>
          </a:xfrm>
          <a:prstGeom prst="rect">
            <a:avLst/>
          </a:prstGeom>
          <a:noFill/>
          <a:ln w="9525">
            <a:noFill/>
          </a:ln>
        </p:spPr>
        <p:txBody>
          <a:bodyPr wrap="square">
            <a:noAutofit/>
          </a:bodyPr>
          <a:p>
            <a:pPr indent="0" algn="dist"/>
            <a:r>
              <a:rPr lang="zh-CN" altLang="zh-CN" sz="2400" b="1">
                <a:solidFill>
                  <a:srgbClr val="903401"/>
                </a:solidFill>
                <a:latin typeface="黑体" panose="02010609060101010101" charset="-122"/>
                <a:ea typeface="黑体" panose="02010609060101010101" charset="-122"/>
              </a:rPr>
              <a:t>中阳县人民政府办公室</a:t>
            </a:r>
            <a:endParaRPr lang="zh-CN" altLang="zh-CN" sz="2400" b="1">
              <a:solidFill>
                <a:srgbClr val="903401"/>
              </a:solidFill>
              <a:latin typeface="黑体" panose="02010609060101010101" charset="-122"/>
              <a:ea typeface="黑体" panose="02010609060101010101"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5683170" y="-11030"/>
            <a:ext cx="6508830" cy="2713436"/>
          </a:xfrm>
          <a:prstGeom prst="rect">
            <a:avLst/>
          </a:prstGeom>
        </p:spPr>
      </p:pic>
      <p:pic>
        <p:nvPicPr>
          <p:cNvPr id="5" name="图片 4"/>
          <p:cNvPicPr>
            <a:picLocks noChangeAspect="1"/>
          </p:cNvPicPr>
          <p:nvPr/>
        </p:nvPicPr>
        <p:blipFill rotWithShape="1">
          <a:blip r:embed="rId2"/>
          <a:srcRect l="13695" b="35109"/>
          <a:stretch>
            <a:fillRect/>
          </a:stretch>
        </p:blipFill>
        <p:spPr>
          <a:xfrm>
            <a:off x="0" y="3938377"/>
            <a:ext cx="6982133" cy="2919623"/>
          </a:xfrm>
          <a:prstGeom prst="rect">
            <a:avLst/>
          </a:prstGeom>
        </p:spPr>
      </p:pic>
      <p:grpSp>
        <p:nvGrpSpPr>
          <p:cNvPr id="7" name="组合 6"/>
          <p:cNvGrpSpPr/>
          <p:nvPr/>
        </p:nvGrpSpPr>
        <p:grpSpPr>
          <a:xfrm>
            <a:off x="1478280" y="1107440"/>
            <a:ext cx="521970" cy="424815"/>
            <a:chOff x="3133" y="2888"/>
            <a:chExt cx="822" cy="669"/>
          </a:xfrm>
        </p:grpSpPr>
        <p:sp>
          <p:nvSpPr>
            <p:cNvPr id="2" name="菱形 1"/>
            <p:cNvSpPr/>
            <p:nvPr/>
          </p:nvSpPr>
          <p:spPr>
            <a:xfrm>
              <a:off x="3133" y="2888"/>
              <a:ext cx="650" cy="65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菱形 3"/>
            <p:cNvSpPr/>
            <p:nvPr/>
          </p:nvSpPr>
          <p:spPr>
            <a:xfrm>
              <a:off x="3611" y="3213"/>
              <a:ext cx="345" cy="345"/>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 name="组合 5"/>
          <p:cNvGrpSpPr/>
          <p:nvPr/>
        </p:nvGrpSpPr>
        <p:grpSpPr>
          <a:xfrm>
            <a:off x="1894840" y="1553845"/>
            <a:ext cx="3435350" cy="93345"/>
            <a:chOff x="2984" y="2561"/>
            <a:chExt cx="5410" cy="147"/>
          </a:xfrm>
        </p:grpSpPr>
        <p:cxnSp>
          <p:nvCxnSpPr>
            <p:cNvPr id="12" name="直接连接符 11"/>
            <p:cNvCxnSpPr/>
            <p:nvPr/>
          </p:nvCxnSpPr>
          <p:spPr>
            <a:xfrm>
              <a:off x="2984" y="2561"/>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3576" y="2708"/>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193800" y="975995"/>
            <a:ext cx="10398125" cy="5151120"/>
          </a:xfrm>
          <a:prstGeom prst="rect">
            <a:avLst/>
          </a:prstGeom>
          <a:noFill/>
          <a:ln w="9525">
            <a:noFill/>
          </a:ln>
        </p:spPr>
        <p:txBody>
          <a:bodyPr>
            <a:noAutofit/>
          </a:bodyPr>
          <a:p>
            <a:pPr indent="406400" algn="l"/>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3600" b="1" dirty="0">
                <a:solidFill>
                  <a:srgbClr val="904F4A"/>
                </a:solidFill>
                <a:latin typeface="华文行楷" panose="02010800040101010101" charset="-122"/>
                <a:ea typeface="华文行楷" panose="02010800040101010101" charset="-122"/>
                <a:cs typeface="黑体" panose="02010609060101010101" charset="-122"/>
              </a:rPr>
              <a:t>工作目标</a:t>
            </a:r>
            <a:endParaRPr lang="en-US" altLang="zh-CN" sz="36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ct val="150000"/>
              </a:lnSpc>
            </a:pPr>
            <a:endParaRPr lang="en-US" altLang="zh-CN" sz="9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ts val="4500"/>
              </a:lnSpc>
              <a:spcBef>
                <a:spcPts val="0"/>
              </a:spcBef>
              <a:spcAft>
                <a:spcPts val="0"/>
              </a:spcAft>
            </a:pPr>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3200" b="1" dirty="0">
                <a:solidFill>
                  <a:srgbClr val="904F4A"/>
                </a:solidFill>
                <a:latin typeface="黑体" panose="02010609060101010101" charset="-122"/>
                <a:ea typeface="黑体" panose="02010609060101010101" charset="-122"/>
                <a:cs typeface="黑体" panose="02010609060101010101" charset="-122"/>
              </a:rPr>
              <a:t>教育发展基金将致力于造福社会，关注民生、关爱困难师生，促进教育公平，构建和谐社会，为实现教育强县而不懈努力。在县委县政府高度重视、社会各界广泛支持的基础上，坚持“依法组织、广泛动员、积极参与、鼓励奉献”的原则，推进多渠道募集，引入社会资金，汇聚社会力量，实现教育事业发展投资多元化，打造教育强县，推动中阳教育事业高质量发展。</a:t>
            </a:r>
            <a:endParaRPr lang="en-US" altLang="zh-CN" sz="3200" b="1" dirty="0">
              <a:solidFill>
                <a:srgbClr val="904F4A"/>
              </a:solidFill>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8700776" y="0"/>
            <a:ext cx="3491224" cy="1455440"/>
          </a:xfrm>
          <a:prstGeom prst="rect">
            <a:avLst/>
          </a:prstGeom>
        </p:spPr>
      </p:pic>
      <p:pic>
        <p:nvPicPr>
          <p:cNvPr id="5" name="图片 4"/>
          <p:cNvPicPr>
            <a:picLocks noChangeAspect="1"/>
          </p:cNvPicPr>
          <p:nvPr/>
        </p:nvPicPr>
        <p:blipFill rotWithShape="1">
          <a:blip r:embed="rId2"/>
          <a:srcRect l="13695" b="35109"/>
          <a:stretch>
            <a:fillRect/>
          </a:stretch>
        </p:blipFill>
        <p:spPr>
          <a:xfrm>
            <a:off x="0" y="5383566"/>
            <a:ext cx="3526035" cy="1474434"/>
          </a:xfrm>
          <a:prstGeom prst="rect">
            <a:avLst/>
          </a:prstGeom>
        </p:spPr>
      </p:pic>
      <p:sp>
        <p:nvSpPr>
          <p:cNvPr id="47" name="平行四边形 46"/>
          <p:cNvSpPr/>
          <p:nvPr/>
        </p:nvSpPr>
        <p:spPr>
          <a:xfrm>
            <a:off x="2564130" y="1164590"/>
            <a:ext cx="2131060" cy="419100"/>
          </a:xfrm>
          <a:prstGeom prst="parallelogram">
            <a:avLst/>
          </a:prstGeom>
          <a:solidFill>
            <a:srgbClr val="BF5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8" name="平行四边形 47"/>
          <p:cNvSpPr/>
          <p:nvPr/>
        </p:nvSpPr>
        <p:spPr>
          <a:xfrm>
            <a:off x="4674235" y="1164590"/>
            <a:ext cx="187960" cy="419100"/>
          </a:xfrm>
          <a:prstGeom prst="parallelogram">
            <a:avLst>
              <a:gd name="adj" fmla="val 55303"/>
            </a:avLst>
          </a:prstGeom>
          <a:solidFill>
            <a:srgbClr val="F3D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7" name="组合 6"/>
          <p:cNvGrpSpPr/>
          <p:nvPr/>
        </p:nvGrpSpPr>
        <p:grpSpPr>
          <a:xfrm>
            <a:off x="2543175" y="2284095"/>
            <a:ext cx="2290445" cy="419100"/>
            <a:chOff x="8975" y="3532"/>
            <a:chExt cx="3607" cy="660"/>
          </a:xfrm>
        </p:grpSpPr>
        <p:sp>
          <p:nvSpPr>
            <p:cNvPr id="51" name="平行四边形 50"/>
            <p:cNvSpPr/>
            <p:nvPr/>
          </p:nvSpPr>
          <p:spPr>
            <a:xfrm>
              <a:off x="8975" y="3532"/>
              <a:ext cx="3356" cy="660"/>
            </a:xfrm>
            <a:prstGeom prst="parallelogram">
              <a:avLst/>
            </a:prstGeom>
            <a:solidFill>
              <a:srgbClr val="BF5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2" name="平行四边形 51"/>
            <p:cNvSpPr/>
            <p:nvPr/>
          </p:nvSpPr>
          <p:spPr>
            <a:xfrm>
              <a:off x="12286" y="3532"/>
              <a:ext cx="296" cy="660"/>
            </a:xfrm>
            <a:prstGeom prst="parallelogram">
              <a:avLst>
                <a:gd name="adj" fmla="val 55303"/>
              </a:avLst>
            </a:prstGeom>
            <a:solidFill>
              <a:srgbClr val="F3D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11" name="组合 10"/>
          <p:cNvGrpSpPr/>
          <p:nvPr/>
        </p:nvGrpSpPr>
        <p:grpSpPr>
          <a:xfrm>
            <a:off x="2530475" y="1742440"/>
            <a:ext cx="2321560" cy="419100"/>
            <a:chOff x="1743" y="2953"/>
            <a:chExt cx="3656" cy="660"/>
          </a:xfrm>
        </p:grpSpPr>
        <p:sp>
          <p:nvSpPr>
            <p:cNvPr id="49" name="平行四边形 48"/>
            <p:cNvSpPr/>
            <p:nvPr/>
          </p:nvSpPr>
          <p:spPr>
            <a:xfrm>
              <a:off x="1743" y="2953"/>
              <a:ext cx="3356" cy="660"/>
            </a:xfrm>
            <a:prstGeom prst="parallelogram">
              <a:avLst/>
            </a:prstGeom>
            <a:solidFill>
              <a:srgbClr val="D08B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平行四边形 49"/>
            <p:cNvSpPr/>
            <p:nvPr/>
          </p:nvSpPr>
          <p:spPr>
            <a:xfrm>
              <a:off x="5103" y="2953"/>
              <a:ext cx="296" cy="660"/>
            </a:xfrm>
            <a:prstGeom prst="parallelogram">
              <a:avLst>
                <a:gd name="adj" fmla="val 55303"/>
              </a:avLst>
            </a:prstGeom>
            <a:solidFill>
              <a:srgbClr val="F3D0C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文本框 29"/>
            <p:cNvSpPr txBox="1"/>
            <p:nvPr/>
          </p:nvSpPr>
          <p:spPr>
            <a:xfrm>
              <a:off x="2622" y="2981"/>
              <a:ext cx="1819" cy="628"/>
            </a:xfrm>
            <a:prstGeom prst="rect">
              <a:avLst/>
            </a:prstGeom>
            <a:noFill/>
          </p:spPr>
          <p:txBody>
            <a:bodyPr vert="horz" wrap="square" rtlCol="0">
              <a:spAutoFit/>
            </a:bodyPr>
            <a:lstStyle/>
            <a:p>
              <a:r>
                <a:rPr lang="zh-CN" altLang="en-US" sz="2000" b="1" dirty="0">
                  <a:solidFill>
                    <a:srgbClr val="F5EFDB"/>
                  </a:solidFill>
                  <a:latin typeface="汉仪全唐诗简" panose="00020600040101010101" pitchFamily="18" charset="-122"/>
                  <a:ea typeface="汉仪全唐诗简" panose="00020600040101010101" pitchFamily="18" charset="-122"/>
                </a:rPr>
                <a:t>副组长</a:t>
              </a:r>
              <a:endParaRPr lang="zh-CN" altLang="en-US" sz="2000" b="1" dirty="0">
                <a:solidFill>
                  <a:srgbClr val="F5EFDB"/>
                </a:solidFill>
                <a:latin typeface="汉仪全唐诗简" panose="00020600040101010101" pitchFamily="18" charset="-122"/>
                <a:ea typeface="汉仪全唐诗简" panose="00020600040101010101" pitchFamily="18" charset="-122"/>
              </a:endParaRPr>
            </a:p>
          </p:txBody>
        </p:sp>
      </p:grpSp>
      <p:sp>
        <p:nvSpPr>
          <p:cNvPr id="8" name="文本框 7"/>
          <p:cNvSpPr txBox="1"/>
          <p:nvPr/>
        </p:nvSpPr>
        <p:spPr>
          <a:xfrm>
            <a:off x="3112135" y="1200785"/>
            <a:ext cx="1155065" cy="398780"/>
          </a:xfrm>
          <a:prstGeom prst="rect">
            <a:avLst/>
          </a:prstGeom>
          <a:noFill/>
        </p:spPr>
        <p:txBody>
          <a:bodyPr vert="horz" wrap="square" rtlCol="0">
            <a:spAutoFit/>
          </a:bodyPr>
          <a:p>
            <a:r>
              <a:rPr lang="zh-CN" altLang="zh-CN" sz="2000" b="1" dirty="0">
                <a:solidFill>
                  <a:srgbClr val="F5EFDB"/>
                </a:solidFill>
                <a:latin typeface="汉仪全唐诗简" panose="00020600040101010101" pitchFamily="18" charset="-122"/>
                <a:ea typeface="汉仪全唐诗简" panose="00020600040101010101" pitchFamily="18" charset="-122"/>
              </a:rPr>
              <a:t>组</a:t>
            </a:r>
            <a:r>
              <a:rPr lang="en-US" altLang="zh-CN" sz="2000" b="1" dirty="0">
                <a:solidFill>
                  <a:srgbClr val="F5EFDB"/>
                </a:solidFill>
                <a:latin typeface="汉仪全唐诗简" panose="00020600040101010101" pitchFamily="18" charset="-122"/>
                <a:ea typeface="汉仪全唐诗简" panose="00020600040101010101" pitchFamily="18" charset="-122"/>
              </a:rPr>
              <a:t>  </a:t>
            </a:r>
            <a:r>
              <a:rPr lang="zh-CN" altLang="zh-CN" sz="2000" b="1" dirty="0">
                <a:solidFill>
                  <a:srgbClr val="F5EFDB"/>
                </a:solidFill>
                <a:latin typeface="汉仪全唐诗简" panose="00020600040101010101" pitchFamily="18" charset="-122"/>
                <a:ea typeface="汉仪全唐诗简" panose="00020600040101010101" pitchFamily="18" charset="-122"/>
              </a:rPr>
              <a:t>长</a:t>
            </a:r>
            <a:endParaRPr lang="zh-CN" altLang="zh-CN" sz="2000" b="1" dirty="0">
              <a:solidFill>
                <a:srgbClr val="F5EFDB"/>
              </a:solidFill>
              <a:latin typeface="汉仪全唐诗简" panose="00020600040101010101" pitchFamily="18" charset="-122"/>
              <a:ea typeface="汉仪全唐诗简" panose="00020600040101010101" pitchFamily="18" charset="-122"/>
            </a:endParaRPr>
          </a:p>
        </p:txBody>
      </p:sp>
      <p:sp>
        <p:nvSpPr>
          <p:cNvPr id="9" name="文本框 8"/>
          <p:cNvSpPr txBox="1"/>
          <p:nvPr/>
        </p:nvSpPr>
        <p:spPr>
          <a:xfrm>
            <a:off x="3088640" y="2303145"/>
            <a:ext cx="1155065" cy="398780"/>
          </a:xfrm>
          <a:prstGeom prst="rect">
            <a:avLst/>
          </a:prstGeom>
          <a:noFill/>
        </p:spPr>
        <p:txBody>
          <a:bodyPr vert="horz" wrap="square" rtlCol="0">
            <a:spAutoFit/>
          </a:bodyPr>
          <a:p>
            <a:r>
              <a:rPr lang="zh-CN" altLang="en-US" sz="2000" b="1" dirty="0">
                <a:solidFill>
                  <a:srgbClr val="F5EFDB"/>
                </a:solidFill>
                <a:latin typeface="汉仪全唐诗简" panose="00020600040101010101" pitchFamily="18" charset="-122"/>
                <a:ea typeface="汉仪全唐诗简" panose="00020600040101010101" pitchFamily="18" charset="-122"/>
              </a:rPr>
              <a:t>成</a:t>
            </a:r>
            <a:r>
              <a:rPr lang="en-US" altLang="zh-CN" sz="2000" b="1" dirty="0">
                <a:solidFill>
                  <a:srgbClr val="F5EFDB"/>
                </a:solidFill>
                <a:latin typeface="汉仪全唐诗简" panose="00020600040101010101" pitchFamily="18" charset="-122"/>
                <a:ea typeface="汉仪全唐诗简" panose="00020600040101010101" pitchFamily="18" charset="-122"/>
              </a:rPr>
              <a:t>  </a:t>
            </a:r>
            <a:r>
              <a:rPr lang="zh-CN" altLang="en-US" sz="2000" b="1" dirty="0">
                <a:solidFill>
                  <a:srgbClr val="F5EFDB"/>
                </a:solidFill>
                <a:latin typeface="汉仪全唐诗简" panose="00020600040101010101" pitchFamily="18" charset="-122"/>
                <a:ea typeface="汉仪全唐诗简" panose="00020600040101010101" pitchFamily="18" charset="-122"/>
              </a:rPr>
              <a:t>员</a:t>
            </a:r>
            <a:endParaRPr lang="zh-CN" altLang="en-US" sz="2000" b="1" dirty="0">
              <a:solidFill>
                <a:srgbClr val="F5EFDB"/>
              </a:solidFill>
              <a:latin typeface="汉仪全唐诗简" panose="00020600040101010101" pitchFamily="18" charset="-122"/>
              <a:ea typeface="汉仪全唐诗简" panose="00020600040101010101" pitchFamily="18" charset="-122"/>
            </a:endParaRPr>
          </a:p>
        </p:txBody>
      </p:sp>
      <p:sp>
        <p:nvSpPr>
          <p:cNvPr id="10" name="文本框 9"/>
          <p:cNvSpPr txBox="1"/>
          <p:nvPr/>
        </p:nvSpPr>
        <p:spPr>
          <a:xfrm>
            <a:off x="4949825" y="1212850"/>
            <a:ext cx="5100955" cy="398780"/>
          </a:xfrm>
          <a:prstGeom prst="rect">
            <a:avLst/>
          </a:prstGeom>
          <a:noFill/>
        </p:spPr>
        <p:txBody>
          <a:bodyPr vert="horz" wrap="square" rtlCol="0">
            <a:spAutoFit/>
          </a:bodyPr>
          <a:p>
            <a:r>
              <a:rPr lang="en-US" altLang="zh-CN" sz="2000" dirty="0">
                <a:solidFill>
                  <a:srgbClr val="C00000"/>
                </a:solidFill>
                <a:latin typeface="黑体" panose="02010609060101010101" charset="-122"/>
                <a:ea typeface="黑体" panose="02010609060101010101" charset="-122"/>
                <a:cs typeface="黑体" panose="02010609060101010101" charset="-122"/>
              </a:rPr>
              <a:t>孙燕飞（政府县长） </a:t>
            </a:r>
            <a:r>
              <a:rPr lang="zh-CN" altLang="zh-CN" sz="2000" dirty="0">
                <a:solidFill>
                  <a:srgbClr val="C00000"/>
                </a:solidFill>
                <a:latin typeface="黑体" panose="02010609060101010101" charset="-122"/>
                <a:ea typeface="黑体" panose="02010609060101010101" charset="-122"/>
                <a:cs typeface="黑体" panose="02010609060101010101" charset="-122"/>
              </a:rPr>
              <a:t>长</a:t>
            </a:r>
            <a:endParaRPr lang="zh-CN" altLang="zh-CN" sz="2000" dirty="0">
              <a:solidFill>
                <a:srgbClr val="C00000"/>
              </a:solidFill>
              <a:latin typeface="黑体" panose="02010609060101010101" charset="-122"/>
              <a:ea typeface="黑体" panose="02010609060101010101" charset="-122"/>
              <a:cs typeface="黑体" panose="02010609060101010101" charset="-122"/>
            </a:endParaRPr>
          </a:p>
        </p:txBody>
      </p:sp>
      <p:sp>
        <p:nvSpPr>
          <p:cNvPr id="12" name="文本框 11"/>
          <p:cNvSpPr txBox="1"/>
          <p:nvPr/>
        </p:nvSpPr>
        <p:spPr>
          <a:xfrm>
            <a:off x="4949825" y="1778635"/>
            <a:ext cx="5100955" cy="398780"/>
          </a:xfrm>
          <a:prstGeom prst="rect">
            <a:avLst/>
          </a:prstGeom>
          <a:noFill/>
        </p:spPr>
        <p:txBody>
          <a:bodyPr vert="horz" wrap="square" rtlCol="0">
            <a:spAutoFit/>
          </a:bodyPr>
          <a:p>
            <a:r>
              <a:rPr altLang="zh-CN" sz="2000" dirty="0">
                <a:solidFill>
                  <a:srgbClr val="C00000"/>
                </a:solidFill>
                <a:latin typeface="黑体" panose="02010609060101010101" charset="-122"/>
                <a:ea typeface="黑体" panose="02010609060101010101" charset="-122"/>
              </a:rPr>
              <a:t>翟贺平（政府副县长）</a:t>
            </a:r>
            <a:endParaRPr altLang="zh-CN" sz="2000" dirty="0">
              <a:solidFill>
                <a:srgbClr val="C00000"/>
              </a:solidFill>
              <a:latin typeface="黑体" panose="02010609060101010101" charset="-122"/>
              <a:ea typeface="黑体" panose="02010609060101010101" charset="-122"/>
            </a:endParaRPr>
          </a:p>
        </p:txBody>
      </p:sp>
      <p:sp>
        <p:nvSpPr>
          <p:cNvPr id="13" name="文本框 12"/>
          <p:cNvSpPr txBox="1"/>
          <p:nvPr/>
        </p:nvSpPr>
        <p:spPr>
          <a:xfrm>
            <a:off x="4949825" y="2284095"/>
            <a:ext cx="1057910" cy="2925445"/>
          </a:xfrm>
          <a:prstGeom prst="rect">
            <a:avLst/>
          </a:prstGeom>
          <a:noFill/>
        </p:spPr>
        <p:txBody>
          <a:bodyPr vert="horz" wrap="square" rtlCol="0">
            <a:noAutofit/>
          </a:bodyPr>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王树华</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郭  安</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高云平</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任建忠</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宋建军</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张福平</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刘  辉</a:t>
            </a:r>
            <a:endParaRPr altLang="zh-CN" sz="2000" dirty="0">
              <a:solidFill>
                <a:srgbClr val="C00000"/>
              </a:solidFill>
              <a:latin typeface="黑体" panose="02010609060101010101" charset="-122"/>
              <a:ea typeface="黑体" panose="02010609060101010101" charset="-122"/>
              <a:cs typeface="黑体" panose="02010609060101010101" charset="-122"/>
            </a:endParaRPr>
          </a:p>
          <a:p>
            <a:pPr algn="dist">
              <a:lnSpc>
                <a:spcPct val="105000"/>
              </a:lnSpc>
              <a:spcBef>
                <a:spcPts val="0"/>
              </a:spcBef>
              <a:spcAft>
                <a:spcPts val="0"/>
              </a:spcAft>
            </a:pPr>
            <a:r>
              <a:rPr altLang="zh-CN" sz="2000" dirty="0">
                <a:solidFill>
                  <a:srgbClr val="C00000"/>
                </a:solidFill>
                <a:latin typeface="黑体" panose="02010609060101010101" charset="-122"/>
                <a:ea typeface="黑体" panose="02010609060101010101" charset="-122"/>
                <a:cs typeface="黑体" panose="02010609060101010101" charset="-122"/>
              </a:rPr>
              <a:t>白海兵</a:t>
            </a:r>
            <a:endParaRPr altLang="zh-CN" sz="2000" dirty="0">
              <a:solidFill>
                <a:srgbClr val="C00000"/>
              </a:solidFill>
              <a:latin typeface="黑体" panose="02010609060101010101" charset="-122"/>
              <a:ea typeface="黑体" panose="02010609060101010101" charset="-122"/>
              <a:cs typeface="黑体" panose="02010609060101010101" charset="-122"/>
            </a:endParaRPr>
          </a:p>
        </p:txBody>
      </p:sp>
      <p:sp>
        <p:nvSpPr>
          <p:cNvPr id="100" name="文本框 99"/>
          <p:cNvSpPr txBox="1"/>
          <p:nvPr/>
        </p:nvSpPr>
        <p:spPr>
          <a:xfrm>
            <a:off x="2782570" y="4916805"/>
            <a:ext cx="8516620" cy="1173480"/>
          </a:xfrm>
          <a:prstGeom prst="rect">
            <a:avLst/>
          </a:prstGeom>
          <a:noFill/>
          <a:ln w="9525">
            <a:noFill/>
          </a:ln>
        </p:spPr>
        <p:txBody>
          <a:bodyPr wrap="square">
            <a:noAutofit/>
          </a:bodyPr>
          <a:p>
            <a:pPr algn="l">
              <a:lnSpc>
                <a:spcPct val="130000"/>
              </a:lnSpc>
              <a:spcBef>
                <a:spcPts val="0"/>
              </a:spcBef>
              <a:spcAft>
                <a:spcPts val="0"/>
              </a:spcAft>
              <a:buClrTx/>
              <a:buSzTx/>
              <a:buFontTx/>
            </a:pPr>
            <a:r>
              <a:rPr lang="en-US" sz="2000" b="0" dirty="0">
                <a:solidFill>
                  <a:srgbClr val="C00000"/>
                </a:solidFill>
                <a:latin typeface="黑体" panose="02010609060101010101" charset="-122"/>
                <a:ea typeface="黑体" panose="02010609060101010101" charset="-122"/>
                <a:cs typeface="黑体" panose="02010609060101010101" charset="-122"/>
              </a:rPr>
              <a:t>    </a:t>
            </a:r>
            <a:r>
              <a:rPr altLang="zh-CN" sz="2000" b="0" dirty="0">
                <a:solidFill>
                  <a:srgbClr val="C00000"/>
                </a:solidFill>
                <a:latin typeface="黑体" panose="02010609060101010101" charset="-122"/>
                <a:ea typeface="黑体" panose="02010609060101010101" charset="-122"/>
                <a:cs typeface="黑体" panose="02010609060101010101" charset="-122"/>
              </a:rPr>
              <a:t>领导组下设办公室，办公室设在教育科技局，办公室主任由教育科技局局长郭安兼任，具体协调基金会筹备的各项事宜。</a:t>
            </a:r>
            <a:endParaRPr altLang="zh-CN" sz="2000" b="0" dirty="0">
              <a:solidFill>
                <a:srgbClr val="C00000"/>
              </a:solidFill>
              <a:latin typeface="黑体" panose="02010609060101010101" charset="-122"/>
              <a:ea typeface="黑体" panose="02010609060101010101" charset="-122"/>
              <a:cs typeface="黑体" panose="02010609060101010101" charset="-122"/>
            </a:endParaRPr>
          </a:p>
        </p:txBody>
      </p:sp>
      <p:sp>
        <p:nvSpPr>
          <p:cNvPr id="14" name="文本框 13"/>
          <p:cNvSpPr txBox="1"/>
          <p:nvPr/>
        </p:nvSpPr>
        <p:spPr>
          <a:xfrm>
            <a:off x="5858510" y="2284095"/>
            <a:ext cx="2724150" cy="2671445"/>
          </a:xfrm>
          <a:prstGeom prst="rect">
            <a:avLst/>
          </a:prstGeom>
          <a:noFill/>
          <a:ln w="9525">
            <a:noFill/>
          </a:ln>
        </p:spPr>
        <p:txBody>
          <a:bodyPr wrap="square">
            <a:spAutoFit/>
          </a:bodyPr>
          <a:p>
            <a:pPr indent="0" algn="dist">
              <a:lnSpc>
                <a:spcPct val="105000"/>
              </a:lnSpc>
              <a:spcBef>
                <a:spcPts val="0"/>
              </a:spcBef>
              <a:spcAft>
                <a:spcPts val="0"/>
              </a:spcAft>
            </a:pPr>
            <a:r>
              <a:rPr altLang="zh-CN" sz="2000" b="0" dirty="0">
                <a:solidFill>
                  <a:srgbClr val="C00000"/>
                </a:solidFill>
                <a:latin typeface="黑体" panose="02010609060101010101" charset="-122"/>
                <a:ea typeface="黑体" panose="02010609060101010101" charset="-122"/>
                <a:cs typeface="黑体" panose="02010609060101010101" charset="-122"/>
              </a:rPr>
              <a:t>（县政府办主任）（县教育科技局局长）（县行政审批局局长）（县民政局局长）（县发改局局长）（县工信局局长）（县应急管理局局长）（县工商联会长）</a:t>
            </a:r>
            <a:endParaRPr altLang="zh-CN" sz="2000" b="0" dirty="0">
              <a:solidFill>
                <a:srgbClr val="C00000"/>
              </a:solidFill>
              <a:latin typeface="黑体" panose="02010609060101010101" charset="-122"/>
              <a:ea typeface="黑体" panose="02010609060101010101" charset="-122"/>
              <a:cs typeface="黑体" panose="02010609060101010101" charset="-122"/>
            </a:endParaRPr>
          </a:p>
        </p:txBody>
      </p:sp>
      <p:sp>
        <p:nvSpPr>
          <p:cNvPr id="2" name="文本框 1"/>
          <p:cNvSpPr txBox="1"/>
          <p:nvPr/>
        </p:nvSpPr>
        <p:spPr>
          <a:xfrm>
            <a:off x="1200785" y="1979930"/>
            <a:ext cx="625475" cy="2306955"/>
          </a:xfrm>
          <a:prstGeom prst="rect">
            <a:avLst/>
          </a:prstGeom>
          <a:noFill/>
        </p:spPr>
        <p:txBody>
          <a:bodyPr vert="horz" wrap="square" rtlCol="0">
            <a:spAutoFit/>
          </a:bodyPr>
          <a:lstStyle/>
          <a:p>
            <a:r>
              <a:rPr lang="zh-CN" altLang="en-US" sz="3600" dirty="0">
                <a:ln w="6600">
                  <a:solidFill>
                    <a:schemeClr val="accent2"/>
                  </a:solidFill>
                  <a:prstDash val="solid"/>
                </a:ln>
                <a:solidFill>
                  <a:srgbClr val="FFFFFF"/>
                </a:solidFill>
                <a:effectLst>
                  <a:outerShdw dist="38100" dir="2700000" algn="tl" rotWithShape="0">
                    <a:schemeClr val="accent2"/>
                  </a:outerShdw>
                </a:effectLst>
                <a:latin typeface="华文行楷" panose="02010800040101010101" charset="-122"/>
                <a:ea typeface="华文行楷" panose="02010800040101010101" charset="-122"/>
              </a:rPr>
              <a:t>组织机构</a:t>
            </a:r>
            <a:endParaRPr lang="zh-CN" altLang="en-US" sz="3600" dirty="0">
              <a:ln w="6600">
                <a:solidFill>
                  <a:schemeClr val="accent2"/>
                </a:solidFill>
                <a:prstDash val="solid"/>
              </a:ln>
              <a:solidFill>
                <a:srgbClr val="FFFFFF"/>
              </a:solidFill>
              <a:effectLst>
                <a:outerShdw dist="38100" dir="2700000" algn="tl" rotWithShape="0">
                  <a:schemeClr val="accent2"/>
                </a:outerShdw>
              </a:effectLst>
              <a:latin typeface="华文行楷" panose="02010800040101010101" charset="-122"/>
              <a:ea typeface="华文行楷" panose="02010800040101010101" charset="-122"/>
            </a:endParaRPr>
          </a:p>
        </p:txBody>
      </p:sp>
      <p:cxnSp>
        <p:nvCxnSpPr>
          <p:cNvPr id="16" name="直接连接符 15"/>
          <p:cNvCxnSpPr/>
          <p:nvPr>
            <p:custDataLst>
              <p:tags r:id="rId3"/>
            </p:custDataLst>
          </p:nvPr>
        </p:nvCxnSpPr>
        <p:spPr>
          <a:xfrm>
            <a:off x="1163955" y="4358640"/>
            <a:ext cx="1037590"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custDataLst>
              <p:tags r:id="rId4"/>
            </p:custDataLst>
          </p:nvPr>
        </p:nvCxnSpPr>
        <p:spPr>
          <a:xfrm flipH="1">
            <a:off x="669290" y="1896110"/>
            <a:ext cx="974090"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custDataLst>
              <p:tags r:id="rId5"/>
            </p:custDataLst>
          </p:nvPr>
        </p:nvCxnSpPr>
        <p:spPr>
          <a:xfrm flipH="1">
            <a:off x="1087755" y="1513205"/>
            <a:ext cx="3810" cy="2132965"/>
          </a:xfrm>
          <a:prstGeom prst="line">
            <a:avLst/>
          </a:prstGeom>
          <a:ln w="47625">
            <a:gradFill>
              <a:gsLst>
                <a:gs pos="0">
                  <a:schemeClr val="bg1"/>
                </a:gs>
                <a:gs pos="76000">
                  <a:srgbClr val="C00000"/>
                </a:gs>
              </a:gsLst>
              <a:lin ang="5400000" scaled="0"/>
            </a:gra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custDataLst>
              <p:tags r:id="rId6"/>
            </p:custDataLst>
          </p:nvPr>
        </p:nvCxnSpPr>
        <p:spPr>
          <a:xfrm flipH="1">
            <a:off x="1875155" y="2882265"/>
            <a:ext cx="1905" cy="2051685"/>
          </a:xfrm>
          <a:prstGeom prst="line">
            <a:avLst/>
          </a:prstGeom>
          <a:ln w="47625">
            <a:gradFill>
              <a:gsLst>
                <a:gs pos="0">
                  <a:schemeClr val="bg1"/>
                </a:gs>
                <a:gs pos="76000">
                  <a:srgbClr val="C00000"/>
                </a:gs>
              </a:gsLst>
              <a:lin ang="5400000" scaled="0"/>
            </a:gradFill>
          </a:ln>
        </p:spPr>
        <p:style>
          <a:lnRef idx="1">
            <a:schemeClr val="accent1"/>
          </a:lnRef>
          <a:fillRef idx="0">
            <a:schemeClr val="accent1"/>
          </a:fillRef>
          <a:effectRef idx="0">
            <a:schemeClr val="accent1"/>
          </a:effectRef>
          <a:fontRef idx="minor">
            <a:schemeClr val="tx1"/>
          </a:fontRef>
        </p:style>
      </p:cxnSp>
    </p:spTree>
    <p:custDataLst>
      <p:tags r:id="rId7"/>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grpSp>
        <p:nvGrpSpPr>
          <p:cNvPr id="42" name="组合 41"/>
          <p:cNvGrpSpPr/>
          <p:nvPr/>
        </p:nvGrpSpPr>
        <p:grpSpPr>
          <a:xfrm>
            <a:off x="5648961" y="-661873"/>
            <a:ext cx="7206506" cy="3450370"/>
            <a:chOff x="5344129" y="-807822"/>
            <a:chExt cx="7816169" cy="3742267"/>
          </a:xfrm>
        </p:grpSpPr>
        <p:sp>
          <p:nvSpPr>
            <p:cNvPr id="7" name="任意多边形: 形状 6"/>
            <p:cNvSpPr/>
            <p:nvPr/>
          </p:nvSpPr>
          <p:spPr>
            <a:xfrm>
              <a:off x="5537169" y="-539765"/>
              <a:ext cx="7623129" cy="2351884"/>
            </a:xfrm>
            <a:custGeom>
              <a:avLst/>
              <a:gdLst>
                <a:gd name="connsiteX0" fmla="*/ 284511 w 7623129"/>
                <a:gd name="connsiteY0" fmla="*/ 291680 h 2351884"/>
                <a:gd name="connsiteX1" fmla="*/ 1381791 w 7623129"/>
                <a:gd name="connsiteY1" fmla="*/ 1777580 h 2351884"/>
                <a:gd name="connsiteX2" fmla="*/ 2837211 w 7623129"/>
                <a:gd name="connsiteY2" fmla="*/ 1190840 h 2351884"/>
                <a:gd name="connsiteX3" fmla="*/ 4635531 w 7623129"/>
                <a:gd name="connsiteY3" fmla="*/ 2029040 h 2351884"/>
                <a:gd name="connsiteX4" fmla="*/ 5930931 w 7623129"/>
                <a:gd name="connsiteY4" fmla="*/ 1404200 h 2351884"/>
                <a:gd name="connsiteX5" fmla="*/ 6936771 w 7623129"/>
                <a:gd name="connsiteY5" fmla="*/ 2349080 h 2351884"/>
                <a:gd name="connsiteX6" fmla="*/ 7401591 w 7623129"/>
                <a:gd name="connsiteY6" fmla="*/ 1038440 h 2351884"/>
                <a:gd name="connsiteX7" fmla="*/ 6944391 w 7623129"/>
                <a:gd name="connsiteY7" fmla="*/ 63080 h 2351884"/>
                <a:gd name="connsiteX8" fmla="*/ 284511 w 7623129"/>
                <a:gd name="connsiteY8" fmla="*/ 291680 h 235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3129" h="2351884">
                  <a:moveTo>
                    <a:pt x="284511" y="291680"/>
                  </a:moveTo>
                  <a:cubicBezTo>
                    <a:pt x="-642589" y="577430"/>
                    <a:pt x="956341" y="1627720"/>
                    <a:pt x="1381791" y="1777580"/>
                  </a:cubicBezTo>
                  <a:cubicBezTo>
                    <a:pt x="1807241" y="1927440"/>
                    <a:pt x="2294921" y="1148930"/>
                    <a:pt x="2837211" y="1190840"/>
                  </a:cubicBezTo>
                  <a:cubicBezTo>
                    <a:pt x="3379501" y="1232750"/>
                    <a:pt x="4119911" y="1993480"/>
                    <a:pt x="4635531" y="2029040"/>
                  </a:cubicBezTo>
                  <a:cubicBezTo>
                    <a:pt x="5151151" y="2064600"/>
                    <a:pt x="5547391" y="1350860"/>
                    <a:pt x="5930931" y="1404200"/>
                  </a:cubicBezTo>
                  <a:cubicBezTo>
                    <a:pt x="6314471" y="1457540"/>
                    <a:pt x="6691661" y="2410040"/>
                    <a:pt x="6936771" y="2349080"/>
                  </a:cubicBezTo>
                  <a:cubicBezTo>
                    <a:pt x="7181881" y="2288120"/>
                    <a:pt x="7400321" y="1419440"/>
                    <a:pt x="7401591" y="1038440"/>
                  </a:cubicBezTo>
                  <a:cubicBezTo>
                    <a:pt x="7402861" y="657440"/>
                    <a:pt x="8129301" y="195160"/>
                    <a:pt x="6944391" y="63080"/>
                  </a:cubicBezTo>
                  <a:cubicBezTo>
                    <a:pt x="5759481" y="-69000"/>
                    <a:pt x="1211611" y="5930"/>
                    <a:pt x="284511" y="291680"/>
                  </a:cubicBezTo>
                  <a:close/>
                </a:path>
              </a:pathLst>
            </a:custGeom>
            <a:solidFill>
              <a:srgbClr val="CC66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39" name="组合 38"/>
            <p:cNvGrpSpPr/>
            <p:nvPr/>
          </p:nvGrpSpPr>
          <p:grpSpPr>
            <a:xfrm>
              <a:off x="10657002" y="689793"/>
              <a:ext cx="1955896" cy="2244652"/>
              <a:chOff x="10415398" y="738294"/>
              <a:chExt cx="2530786" cy="2904413"/>
            </a:xfrm>
          </p:grpSpPr>
          <p:sp>
            <p:nvSpPr>
              <p:cNvPr id="30" name="任意多边形: 形状 29"/>
              <p:cNvSpPr/>
              <p:nvPr/>
            </p:nvSpPr>
            <p:spPr>
              <a:xfrm rot="16507386">
                <a:off x="11032869" y="1600261"/>
                <a:ext cx="390364" cy="50313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形状 30"/>
              <p:cNvSpPr/>
              <p:nvPr/>
            </p:nvSpPr>
            <p:spPr>
              <a:xfrm rot="6839014">
                <a:off x="12476650" y="1583251"/>
                <a:ext cx="410272" cy="52879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任意多边形: 形状 31"/>
              <p:cNvSpPr/>
              <p:nvPr/>
            </p:nvSpPr>
            <p:spPr>
              <a:xfrm rot="5408441">
                <a:off x="10447588" y="1300454"/>
                <a:ext cx="222852"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任意多边形: 形状 32"/>
              <p:cNvSpPr/>
              <p:nvPr/>
            </p:nvSpPr>
            <p:spPr>
              <a:xfrm rot="8312426">
                <a:off x="11936814" y="1252496"/>
                <a:ext cx="274970" cy="242234"/>
              </a:xfrm>
              <a:custGeom>
                <a:avLst/>
                <a:gdLst>
                  <a:gd name="connsiteX0" fmla="*/ 0 w 486137"/>
                  <a:gd name="connsiteY0" fmla="*/ 428263 h 428263"/>
                  <a:gd name="connsiteX1" fmla="*/ 486137 w 486137"/>
                  <a:gd name="connsiteY1" fmla="*/ 254643 h 428263"/>
                  <a:gd name="connsiteX2" fmla="*/ 219919 w 486137"/>
                  <a:gd name="connsiteY2" fmla="*/ 92597 h 428263"/>
                  <a:gd name="connsiteX3" fmla="*/ 0 w 486137"/>
                  <a:gd name="connsiteY3" fmla="*/ 0 h 428263"/>
                  <a:gd name="connsiteX4" fmla="*/ 23149 w 486137"/>
                  <a:gd name="connsiteY4" fmla="*/ 208344 h 428263"/>
                  <a:gd name="connsiteX5" fmla="*/ 0 w 486137"/>
                  <a:gd name="connsiteY5" fmla="*/ 428263 h 42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137" h="428263">
                    <a:moveTo>
                      <a:pt x="0" y="428263"/>
                    </a:moveTo>
                    <a:lnTo>
                      <a:pt x="486137" y="254643"/>
                    </a:lnTo>
                    <a:lnTo>
                      <a:pt x="219919" y="92597"/>
                    </a:lnTo>
                    <a:lnTo>
                      <a:pt x="0" y="0"/>
                    </a:lnTo>
                    <a:lnTo>
                      <a:pt x="23149" y="208344"/>
                    </a:lnTo>
                    <a:lnTo>
                      <a:pt x="0" y="428263"/>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任意多边形: 形状 33"/>
              <p:cNvSpPr/>
              <p:nvPr/>
            </p:nvSpPr>
            <p:spPr>
              <a:xfrm rot="17492465">
                <a:off x="11883655" y="1957089"/>
                <a:ext cx="140004" cy="123336"/>
              </a:xfrm>
              <a:custGeom>
                <a:avLst/>
                <a:gdLst>
                  <a:gd name="connsiteX0" fmla="*/ 0 w 486137"/>
                  <a:gd name="connsiteY0" fmla="*/ 428263 h 428263"/>
                  <a:gd name="connsiteX1" fmla="*/ 486137 w 486137"/>
                  <a:gd name="connsiteY1" fmla="*/ 254643 h 428263"/>
                  <a:gd name="connsiteX2" fmla="*/ 219919 w 486137"/>
                  <a:gd name="connsiteY2" fmla="*/ 92597 h 428263"/>
                  <a:gd name="connsiteX3" fmla="*/ 0 w 486137"/>
                  <a:gd name="connsiteY3" fmla="*/ 0 h 428263"/>
                  <a:gd name="connsiteX4" fmla="*/ 23149 w 486137"/>
                  <a:gd name="connsiteY4" fmla="*/ 208344 h 428263"/>
                  <a:gd name="connsiteX5" fmla="*/ 0 w 486137"/>
                  <a:gd name="connsiteY5" fmla="*/ 428263 h 42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86137" h="428263">
                    <a:moveTo>
                      <a:pt x="0" y="428263"/>
                    </a:moveTo>
                    <a:lnTo>
                      <a:pt x="486137" y="254643"/>
                    </a:lnTo>
                    <a:lnTo>
                      <a:pt x="219919" y="92597"/>
                    </a:lnTo>
                    <a:lnTo>
                      <a:pt x="0" y="0"/>
                    </a:lnTo>
                    <a:lnTo>
                      <a:pt x="23149" y="208344"/>
                    </a:lnTo>
                    <a:lnTo>
                      <a:pt x="0" y="428263"/>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任意多边形: 形状 34"/>
              <p:cNvSpPr/>
              <p:nvPr/>
            </p:nvSpPr>
            <p:spPr>
              <a:xfrm rot="9135786">
                <a:off x="11760921" y="2592704"/>
                <a:ext cx="222852" cy="287232"/>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任意多边形: 形状 35"/>
              <p:cNvSpPr/>
              <p:nvPr/>
            </p:nvSpPr>
            <p:spPr>
              <a:xfrm rot="3735786">
                <a:off x="11133929" y="2825564"/>
                <a:ext cx="222885" cy="158750"/>
              </a:xfrm>
              <a:custGeom>
                <a:avLst/>
                <a:gdLst>
                  <a:gd name="connsiteX0" fmla="*/ 132080 w 508000"/>
                  <a:gd name="connsiteY0" fmla="*/ 0 h 294640"/>
                  <a:gd name="connsiteX1" fmla="*/ 508000 w 508000"/>
                  <a:gd name="connsiteY1" fmla="*/ 111760 h 294640"/>
                  <a:gd name="connsiteX2" fmla="*/ 335280 w 508000"/>
                  <a:gd name="connsiteY2" fmla="*/ 294640 h 294640"/>
                  <a:gd name="connsiteX3" fmla="*/ 152400 w 508000"/>
                  <a:gd name="connsiteY3" fmla="*/ 233680 h 294640"/>
                  <a:gd name="connsiteX4" fmla="*/ 152400 w 508000"/>
                  <a:gd name="connsiteY4" fmla="*/ 132080 h 294640"/>
                  <a:gd name="connsiteX5" fmla="*/ 0 w 508000"/>
                  <a:gd name="connsiteY5" fmla="*/ 121920 h 294640"/>
                  <a:gd name="connsiteX6" fmla="*/ 30480 w 508000"/>
                  <a:gd name="connsiteY6" fmla="*/ 10160 h 294640"/>
                  <a:gd name="connsiteX7" fmla="*/ 132080 w 508000"/>
                  <a:gd name="connsiteY7" fmla="*/ 0 h 294640"/>
                  <a:gd name="connsiteX0-1" fmla="*/ 132080 w 508000"/>
                  <a:gd name="connsiteY0-2" fmla="*/ 0 h 294640"/>
                  <a:gd name="connsiteX1-3" fmla="*/ 508000 w 508000"/>
                  <a:gd name="connsiteY1-4" fmla="*/ 111760 h 294640"/>
                  <a:gd name="connsiteX2-5" fmla="*/ 335280 w 508000"/>
                  <a:gd name="connsiteY2-6" fmla="*/ 294640 h 294640"/>
                  <a:gd name="connsiteX3-7" fmla="*/ 152400 w 508000"/>
                  <a:gd name="connsiteY3-8" fmla="*/ 233680 h 294640"/>
                  <a:gd name="connsiteX4-9" fmla="*/ 102870 w 508000"/>
                  <a:gd name="connsiteY4-10" fmla="*/ 158750 h 294640"/>
                  <a:gd name="connsiteX5-11" fmla="*/ 0 w 508000"/>
                  <a:gd name="connsiteY5-12" fmla="*/ 121920 h 294640"/>
                  <a:gd name="connsiteX6-13" fmla="*/ 30480 w 508000"/>
                  <a:gd name="connsiteY6-14" fmla="*/ 10160 h 294640"/>
                  <a:gd name="connsiteX7-15" fmla="*/ 132080 w 508000"/>
                  <a:gd name="connsiteY7-16" fmla="*/ 0 h 294640"/>
                  <a:gd name="connsiteX0-17" fmla="*/ 132080 w 367030"/>
                  <a:gd name="connsiteY0-18" fmla="*/ 0 h 294640"/>
                  <a:gd name="connsiteX1-19" fmla="*/ 367030 w 367030"/>
                  <a:gd name="connsiteY1-20" fmla="*/ 102235 h 294640"/>
                  <a:gd name="connsiteX2-21" fmla="*/ 335280 w 367030"/>
                  <a:gd name="connsiteY2-22" fmla="*/ 294640 h 294640"/>
                  <a:gd name="connsiteX3-23" fmla="*/ 152400 w 367030"/>
                  <a:gd name="connsiteY3-24" fmla="*/ 233680 h 294640"/>
                  <a:gd name="connsiteX4-25" fmla="*/ 102870 w 367030"/>
                  <a:gd name="connsiteY4-26" fmla="*/ 158750 h 294640"/>
                  <a:gd name="connsiteX5-27" fmla="*/ 0 w 367030"/>
                  <a:gd name="connsiteY5-28" fmla="*/ 121920 h 294640"/>
                  <a:gd name="connsiteX6-29" fmla="*/ 30480 w 367030"/>
                  <a:gd name="connsiteY6-30" fmla="*/ 10160 h 294640"/>
                  <a:gd name="connsiteX7-31" fmla="*/ 132080 w 367030"/>
                  <a:gd name="connsiteY7-32" fmla="*/ 0 h 294640"/>
                  <a:gd name="connsiteX0-33" fmla="*/ 132080 w 367030"/>
                  <a:gd name="connsiteY0-34" fmla="*/ 0 h 294640"/>
                  <a:gd name="connsiteX1-35" fmla="*/ 367030 w 367030"/>
                  <a:gd name="connsiteY1-36" fmla="*/ 102235 h 294640"/>
                  <a:gd name="connsiteX2-37" fmla="*/ 335280 w 367030"/>
                  <a:gd name="connsiteY2-38" fmla="*/ 294640 h 294640"/>
                  <a:gd name="connsiteX3-39" fmla="*/ 62865 w 367030"/>
                  <a:gd name="connsiteY3-40" fmla="*/ 229870 h 294640"/>
                  <a:gd name="connsiteX4-41" fmla="*/ 102870 w 367030"/>
                  <a:gd name="connsiteY4-42" fmla="*/ 158750 h 294640"/>
                  <a:gd name="connsiteX5-43" fmla="*/ 0 w 367030"/>
                  <a:gd name="connsiteY5-44" fmla="*/ 121920 h 294640"/>
                  <a:gd name="connsiteX6-45" fmla="*/ 30480 w 367030"/>
                  <a:gd name="connsiteY6-46" fmla="*/ 10160 h 294640"/>
                  <a:gd name="connsiteX7-47" fmla="*/ 132080 w 367030"/>
                  <a:gd name="connsiteY7-48" fmla="*/ 0 h 294640"/>
                  <a:gd name="connsiteX0-49" fmla="*/ 132080 w 367030"/>
                  <a:gd name="connsiteY0-50" fmla="*/ 0 h 294640"/>
                  <a:gd name="connsiteX1-51" fmla="*/ 367030 w 367030"/>
                  <a:gd name="connsiteY1-52" fmla="*/ 102235 h 294640"/>
                  <a:gd name="connsiteX2-53" fmla="*/ 335280 w 367030"/>
                  <a:gd name="connsiteY2-54" fmla="*/ 294640 h 294640"/>
                  <a:gd name="connsiteX3-55" fmla="*/ 200025 w 367030"/>
                  <a:gd name="connsiteY3-56" fmla="*/ 123190 h 294640"/>
                  <a:gd name="connsiteX4-57" fmla="*/ 102870 w 367030"/>
                  <a:gd name="connsiteY4-58" fmla="*/ 158750 h 294640"/>
                  <a:gd name="connsiteX5-59" fmla="*/ 0 w 367030"/>
                  <a:gd name="connsiteY5-60" fmla="*/ 121920 h 294640"/>
                  <a:gd name="connsiteX6-61" fmla="*/ 30480 w 367030"/>
                  <a:gd name="connsiteY6-62" fmla="*/ 10160 h 294640"/>
                  <a:gd name="connsiteX7-63" fmla="*/ 132080 w 367030"/>
                  <a:gd name="connsiteY7-64" fmla="*/ 0 h 294640"/>
                  <a:gd name="connsiteX0-65" fmla="*/ 132080 w 367030"/>
                  <a:gd name="connsiteY0-66" fmla="*/ 0 h 158750"/>
                  <a:gd name="connsiteX1-67" fmla="*/ 367030 w 367030"/>
                  <a:gd name="connsiteY1-68" fmla="*/ 102235 h 158750"/>
                  <a:gd name="connsiteX2-69" fmla="*/ 133350 w 367030"/>
                  <a:gd name="connsiteY2-70" fmla="*/ 90805 h 158750"/>
                  <a:gd name="connsiteX3-71" fmla="*/ 200025 w 367030"/>
                  <a:gd name="connsiteY3-72" fmla="*/ 123190 h 158750"/>
                  <a:gd name="connsiteX4-73" fmla="*/ 102870 w 367030"/>
                  <a:gd name="connsiteY4-74" fmla="*/ 158750 h 158750"/>
                  <a:gd name="connsiteX5-75" fmla="*/ 0 w 367030"/>
                  <a:gd name="connsiteY5-76" fmla="*/ 121920 h 158750"/>
                  <a:gd name="connsiteX6-77" fmla="*/ 30480 w 367030"/>
                  <a:gd name="connsiteY6-78" fmla="*/ 10160 h 158750"/>
                  <a:gd name="connsiteX7-79" fmla="*/ 132080 w 367030"/>
                  <a:gd name="connsiteY7-80" fmla="*/ 0 h 158750"/>
                  <a:gd name="connsiteX0-81" fmla="*/ 132080 w 220345"/>
                  <a:gd name="connsiteY0-82" fmla="*/ 0 h 158750"/>
                  <a:gd name="connsiteX1-83" fmla="*/ 220345 w 220345"/>
                  <a:gd name="connsiteY1-84" fmla="*/ 24130 h 158750"/>
                  <a:gd name="connsiteX2-85" fmla="*/ 133350 w 220345"/>
                  <a:gd name="connsiteY2-86" fmla="*/ 90805 h 158750"/>
                  <a:gd name="connsiteX3-87" fmla="*/ 200025 w 220345"/>
                  <a:gd name="connsiteY3-88" fmla="*/ 123190 h 158750"/>
                  <a:gd name="connsiteX4-89" fmla="*/ 102870 w 220345"/>
                  <a:gd name="connsiteY4-90" fmla="*/ 158750 h 158750"/>
                  <a:gd name="connsiteX5-91" fmla="*/ 0 w 220345"/>
                  <a:gd name="connsiteY5-92" fmla="*/ 121920 h 158750"/>
                  <a:gd name="connsiteX6-93" fmla="*/ 30480 w 220345"/>
                  <a:gd name="connsiteY6-94" fmla="*/ 10160 h 158750"/>
                  <a:gd name="connsiteX7-95" fmla="*/ 132080 w 220345"/>
                  <a:gd name="connsiteY7-96" fmla="*/ 0 h 158750"/>
                  <a:gd name="connsiteX0-97" fmla="*/ 132080 w 222885"/>
                  <a:gd name="connsiteY0-98" fmla="*/ 0 h 158750"/>
                  <a:gd name="connsiteX1-99" fmla="*/ 220345 w 222885"/>
                  <a:gd name="connsiteY1-100" fmla="*/ 24130 h 158750"/>
                  <a:gd name="connsiteX2-101" fmla="*/ 222885 w 222885"/>
                  <a:gd name="connsiteY2-102" fmla="*/ 77470 h 158750"/>
                  <a:gd name="connsiteX3-103" fmla="*/ 200025 w 222885"/>
                  <a:gd name="connsiteY3-104" fmla="*/ 123190 h 158750"/>
                  <a:gd name="connsiteX4-105" fmla="*/ 102870 w 222885"/>
                  <a:gd name="connsiteY4-106" fmla="*/ 158750 h 158750"/>
                  <a:gd name="connsiteX5-107" fmla="*/ 0 w 222885"/>
                  <a:gd name="connsiteY5-108" fmla="*/ 121920 h 158750"/>
                  <a:gd name="connsiteX6-109" fmla="*/ 30480 w 222885"/>
                  <a:gd name="connsiteY6-110" fmla="*/ 10160 h 158750"/>
                  <a:gd name="connsiteX7-111" fmla="*/ 132080 w 222885"/>
                  <a:gd name="connsiteY7-112" fmla="*/ 0 h 1587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222885" h="158750">
                    <a:moveTo>
                      <a:pt x="132080" y="0"/>
                    </a:moveTo>
                    <a:lnTo>
                      <a:pt x="220345" y="24130"/>
                    </a:lnTo>
                    <a:lnTo>
                      <a:pt x="222885" y="77470"/>
                    </a:lnTo>
                    <a:lnTo>
                      <a:pt x="200025" y="123190"/>
                    </a:lnTo>
                    <a:lnTo>
                      <a:pt x="102870" y="158750"/>
                    </a:lnTo>
                    <a:lnTo>
                      <a:pt x="0" y="121920"/>
                    </a:lnTo>
                    <a:lnTo>
                      <a:pt x="30480" y="10160"/>
                    </a:lnTo>
                    <a:lnTo>
                      <a:pt x="13208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任意多边形: 形状 36"/>
              <p:cNvSpPr/>
              <p:nvPr/>
            </p:nvSpPr>
            <p:spPr>
              <a:xfrm rot="8580477">
                <a:off x="11480134" y="3483957"/>
                <a:ext cx="222885" cy="158750"/>
              </a:xfrm>
              <a:custGeom>
                <a:avLst/>
                <a:gdLst>
                  <a:gd name="connsiteX0" fmla="*/ 132080 w 508000"/>
                  <a:gd name="connsiteY0" fmla="*/ 0 h 294640"/>
                  <a:gd name="connsiteX1" fmla="*/ 508000 w 508000"/>
                  <a:gd name="connsiteY1" fmla="*/ 111760 h 294640"/>
                  <a:gd name="connsiteX2" fmla="*/ 335280 w 508000"/>
                  <a:gd name="connsiteY2" fmla="*/ 294640 h 294640"/>
                  <a:gd name="connsiteX3" fmla="*/ 152400 w 508000"/>
                  <a:gd name="connsiteY3" fmla="*/ 233680 h 294640"/>
                  <a:gd name="connsiteX4" fmla="*/ 152400 w 508000"/>
                  <a:gd name="connsiteY4" fmla="*/ 132080 h 294640"/>
                  <a:gd name="connsiteX5" fmla="*/ 0 w 508000"/>
                  <a:gd name="connsiteY5" fmla="*/ 121920 h 294640"/>
                  <a:gd name="connsiteX6" fmla="*/ 30480 w 508000"/>
                  <a:gd name="connsiteY6" fmla="*/ 10160 h 294640"/>
                  <a:gd name="connsiteX7" fmla="*/ 132080 w 508000"/>
                  <a:gd name="connsiteY7" fmla="*/ 0 h 294640"/>
                  <a:gd name="connsiteX0-1" fmla="*/ 132080 w 508000"/>
                  <a:gd name="connsiteY0-2" fmla="*/ 0 h 294640"/>
                  <a:gd name="connsiteX1-3" fmla="*/ 508000 w 508000"/>
                  <a:gd name="connsiteY1-4" fmla="*/ 111760 h 294640"/>
                  <a:gd name="connsiteX2-5" fmla="*/ 335280 w 508000"/>
                  <a:gd name="connsiteY2-6" fmla="*/ 294640 h 294640"/>
                  <a:gd name="connsiteX3-7" fmla="*/ 152400 w 508000"/>
                  <a:gd name="connsiteY3-8" fmla="*/ 233680 h 294640"/>
                  <a:gd name="connsiteX4-9" fmla="*/ 102870 w 508000"/>
                  <a:gd name="connsiteY4-10" fmla="*/ 158750 h 294640"/>
                  <a:gd name="connsiteX5-11" fmla="*/ 0 w 508000"/>
                  <a:gd name="connsiteY5-12" fmla="*/ 121920 h 294640"/>
                  <a:gd name="connsiteX6-13" fmla="*/ 30480 w 508000"/>
                  <a:gd name="connsiteY6-14" fmla="*/ 10160 h 294640"/>
                  <a:gd name="connsiteX7-15" fmla="*/ 132080 w 508000"/>
                  <a:gd name="connsiteY7-16" fmla="*/ 0 h 294640"/>
                  <a:gd name="connsiteX0-17" fmla="*/ 132080 w 367030"/>
                  <a:gd name="connsiteY0-18" fmla="*/ 0 h 294640"/>
                  <a:gd name="connsiteX1-19" fmla="*/ 367030 w 367030"/>
                  <a:gd name="connsiteY1-20" fmla="*/ 102235 h 294640"/>
                  <a:gd name="connsiteX2-21" fmla="*/ 335280 w 367030"/>
                  <a:gd name="connsiteY2-22" fmla="*/ 294640 h 294640"/>
                  <a:gd name="connsiteX3-23" fmla="*/ 152400 w 367030"/>
                  <a:gd name="connsiteY3-24" fmla="*/ 233680 h 294640"/>
                  <a:gd name="connsiteX4-25" fmla="*/ 102870 w 367030"/>
                  <a:gd name="connsiteY4-26" fmla="*/ 158750 h 294640"/>
                  <a:gd name="connsiteX5-27" fmla="*/ 0 w 367030"/>
                  <a:gd name="connsiteY5-28" fmla="*/ 121920 h 294640"/>
                  <a:gd name="connsiteX6-29" fmla="*/ 30480 w 367030"/>
                  <a:gd name="connsiteY6-30" fmla="*/ 10160 h 294640"/>
                  <a:gd name="connsiteX7-31" fmla="*/ 132080 w 367030"/>
                  <a:gd name="connsiteY7-32" fmla="*/ 0 h 294640"/>
                  <a:gd name="connsiteX0-33" fmla="*/ 132080 w 367030"/>
                  <a:gd name="connsiteY0-34" fmla="*/ 0 h 294640"/>
                  <a:gd name="connsiteX1-35" fmla="*/ 367030 w 367030"/>
                  <a:gd name="connsiteY1-36" fmla="*/ 102235 h 294640"/>
                  <a:gd name="connsiteX2-37" fmla="*/ 335280 w 367030"/>
                  <a:gd name="connsiteY2-38" fmla="*/ 294640 h 294640"/>
                  <a:gd name="connsiteX3-39" fmla="*/ 62865 w 367030"/>
                  <a:gd name="connsiteY3-40" fmla="*/ 229870 h 294640"/>
                  <a:gd name="connsiteX4-41" fmla="*/ 102870 w 367030"/>
                  <a:gd name="connsiteY4-42" fmla="*/ 158750 h 294640"/>
                  <a:gd name="connsiteX5-43" fmla="*/ 0 w 367030"/>
                  <a:gd name="connsiteY5-44" fmla="*/ 121920 h 294640"/>
                  <a:gd name="connsiteX6-45" fmla="*/ 30480 w 367030"/>
                  <a:gd name="connsiteY6-46" fmla="*/ 10160 h 294640"/>
                  <a:gd name="connsiteX7-47" fmla="*/ 132080 w 367030"/>
                  <a:gd name="connsiteY7-48" fmla="*/ 0 h 294640"/>
                  <a:gd name="connsiteX0-49" fmla="*/ 132080 w 367030"/>
                  <a:gd name="connsiteY0-50" fmla="*/ 0 h 294640"/>
                  <a:gd name="connsiteX1-51" fmla="*/ 367030 w 367030"/>
                  <a:gd name="connsiteY1-52" fmla="*/ 102235 h 294640"/>
                  <a:gd name="connsiteX2-53" fmla="*/ 335280 w 367030"/>
                  <a:gd name="connsiteY2-54" fmla="*/ 294640 h 294640"/>
                  <a:gd name="connsiteX3-55" fmla="*/ 200025 w 367030"/>
                  <a:gd name="connsiteY3-56" fmla="*/ 123190 h 294640"/>
                  <a:gd name="connsiteX4-57" fmla="*/ 102870 w 367030"/>
                  <a:gd name="connsiteY4-58" fmla="*/ 158750 h 294640"/>
                  <a:gd name="connsiteX5-59" fmla="*/ 0 w 367030"/>
                  <a:gd name="connsiteY5-60" fmla="*/ 121920 h 294640"/>
                  <a:gd name="connsiteX6-61" fmla="*/ 30480 w 367030"/>
                  <a:gd name="connsiteY6-62" fmla="*/ 10160 h 294640"/>
                  <a:gd name="connsiteX7-63" fmla="*/ 132080 w 367030"/>
                  <a:gd name="connsiteY7-64" fmla="*/ 0 h 294640"/>
                  <a:gd name="connsiteX0-65" fmla="*/ 132080 w 367030"/>
                  <a:gd name="connsiteY0-66" fmla="*/ 0 h 158750"/>
                  <a:gd name="connsiteX1-67" fmla="*/ 367030 w 367030"/>
                  <a:gd name="connsiteY1-68" fmla="*/ 102235 h 158750"/>
                  <a:gd name="connsiteX2-69" fmla="*/ 133350 w 367030"/>
                  <a:gd name="connsiteY2-70" fmla="*/ 90805 h 158750"/>
                  <a:gd name="connsiteX3-71" fmla="*/ 200025 w 367030"/>
                  <a:gd name="connsiteY3-72" fmla="*/ 123190 h 158750"/>
                  <a:gd name="connsiteX4-73" fmla="*/ 102870 w 367030"/>
                  <a:gd name="connsiteY4-74" fmla="*/ 158750 h 158750"/>
                  <a:gd name="connsiteX5-75" fmla="*/ 0 w 367030"/>
                  <a:gd name="connsiteY5-76" fmla="*/ 121920 h 158750"/>
                  <a:gd name="connsiteX6-77" fmla="*/ 30480 w 367030"/>
                  <a:gd name="connsiteY6-78" fmla="*/ 10160 h 158750"/>
                  <a:gd name="connsiteX7-79" fmla="*/ 132080 w 367030"/>
                  <a:gd name="connsiteY7-80" fmla="*/ 0 h 158750"/>
                  <a:gd name="connsiteX0-81" fmla="*/ 132080 w 220345"/>
                  <a:gd name="connsiteY0-82" fmla="*/ 0 h 158750"/>
                  <a:gd name="connsiteX1-83" fmla="*/ 220345 w 220345"/>
                  <a:gd name="connsiteY1-84" fmla="*/ 24130 h 158750"/>
                  <a:gd name="connsiteX2-85" fmla="*/ 133350 w 220345"/>
                  <a:gd name="connsiteY2-86" fmla="*/ 90805 h 158750"/>
                  <a:gd name="connsiteX3-87" fmla="*/ 200025 w 220345"/>
                  <a:gd name="connsiteY3-88" fmla="*/ 123190 h 158750"/>
                  <a:gd name="connsiteX4-89" fmla="*/ 102870 w 220345"/>
                  <a:gd name="connsiteY4-90" fmla="*/ 158750 h 158750"/>
                  <a:gd name="connsiteX5-91" fmla="*/ 0 w 220345"/>
                  <a:gd name="connsiteY5-92" fmla="*/ 121920 h 158750"/>
                  <a:gd name="connsiteX6-93" fmla="*/ 30480 w 220345"/>
                  <a:gd name="connsiteY6-94" fmla="*/ 10160 h 158750"/>
                  <a:gd name="connsiteX7-95" fmla="*/ 132080 w 220345"/>
                  <a:gd name="connsiteY7-96" fmla="*/ 0 h 158750"/>
                  <a:gd name="connsiteX0-97" fmla="*/ 132080 w 222885"/>
                  <a:gd name="connsiteY0-98" fmla="*/ 0 h 158750"/>
                  <a:gd name="connsiteX1-99" fmla="*/ 220345 w 222885"/>
                  <a:gd name="connsiteY1-100" fmla="*/ 24130 h 158750"/>
                  <a:gd name="connsiteX2-101" fmla="*/ 222885 w 222885"/>
                  <a:gd name="connsiteY2-102" fmla="*/ 77470 h 158750"/>
                  <a:gd name="connsiteX3-103" fmla="*/ 200025 w 222885"/>
                  <a:gd name="connsiteY3-104" fmla="*/ 123190 h 158750"/>
                  <a:gd name="connsiteX4-105" fmla="*/ 102870 w 222885"/>
                  <a:gd name="connsiteY4-106" fmla="*/ 158750 h 158750"/>
                  <a:gd name="connsiteX5-107" fmla="*/ 0 w 222885"/>
                  <a:gd name="connsiteY5-108" fmla="*/ 121920 h 158750"/>
                  <a:gd name="connsiteX6-109" fmla="*/ 30480 w 222885"/>
                  <a:gd name="connsiteY6-110" fmla="*/ 10160 h 158750"/>
                  <a:gd name="connsiteX7-111" fmla="*/ 132080 w 222885"/>
                  <a:gd name="connsiteY7-112" fmla="*/ 0 h 15875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222885" h="158750">
                    <a:moveTo>
                      <a:pt x="132080" y="0"/>
                    </a:moveTo>
                    <a:lnTo>
                      <a:pt x="220345" y="24130"/>
                    </a:lnTo>
                    <a:lnTo>
                      <a:pt x="222885" y="77470"/>
                    </a:lnTo>
                    <a:lnTo>
                      <a:pt x="200025" y="123190"/>
                    </a:lnTo>
                    <a:lnTo>
                      <a:pt x="102870" y="158750"/>
                    </a:lnTo>
                    <a:lnTo>
                      <a:pt x="0" y="121920"/>
                    </a:lnTo>
                    <a:lnTo>
                      <a:pt x="30480" y="10160"/>
                    </a:lnTo>
                    <a:lnTo>
                      <a:pt x="13208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任意多边形: 形状 37"/>
              <p:cNvSpPr/>
              <p:nvPr/>
            </p:nvSpPr>
            <p:spPr>
              <a:xfrm rot="9437406">
                <a:off x="11413594" y="738294"/>
                <a:ext cx="410272" cy="528796"/>
              </a:xfrm>
              <a:custGeom>
                <a:avLst/>
                <a:gdLst>
                  <a:gd name="connsiteX0" fmla="*/ 173620 w 520860"/>
                  <a:gd name="connsiteY0" fmla="*/ 0 h 671332"/>
                  <a:gd name="connsiteX1" fmla="*/ 520860 w 520860"/>
                  <a:gd name="connsiteY1" fmla="*/ 300942 h 671332"/>
                  <a:gd name="connsiteX2" fmla="*/ 405113 w 520860"/>
                  <a:gd name="connsiteY2" fmla="*/ 671332 h 671332"/>
                  <a:gd name="connsiteX3" fmla="*/ 23149 w 520860"/>
                  <a:gd name="connsiteY3" fmla="*/ 555585 h 671332"/>
                  <a:gd name="connsiteX4" fmla="*/ 81022 w 520860"/>
                  <a:gd name="connsiteY4" fmla="*/ 335666 h 671332"/>
                  <a:gd name="connsiteX5" fmla="*/ 0 w 520860"/>
                  <a:gd name="connsiteY5" fmla="*/ 127322 h 671332"/>
                  <a:gd name="connsiteX6" fmla="*/ 173620 w 520860"/>
                  <a:gd name="connsiteY6" fmla="*/ 0 h 671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0860" h="671332">
                    <a:moveTo>
                      <a:pt x="173620" y="0"/>
                    </a:moveTo>
                    <a:lnTo>
                      <a:pt x="520860" y="300942"/>
                    </a:lnTo>
                    <a:lnTo>
                      <a:pt x="405113" y="671332"/>
                    </a:lnTo>
                    <a:lnTo>
                      <a:pt x="23149" y="555585"/>
                    </a:lnTo>
                    <a:lnTo>
                      <a:pt x="81022" y="335666"/>
                    </a:lnTo>
                    <a:lnTo>
                      <a:pt x="0" y="127322"/>
                    </a:lnTo>
                    <a:lnTo>
                      <a:pt x="173620" y="0"/>
                    </a:lnTo>
                    <a:close/>
                  </a:path>
                </a:pathLst>
              </a:custGeom>
              <a:gradFill>
                <a:gsLst>
                  <a:gs pos="0">
                    <a:srgbClr val="D08B58"/>
                  </a:gs>
                  <a:gs pos="100000">
                    <a:srgbClr val="E8C7AE"/>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41" name="任意多边形: 形状 40"/>
            <p:cNvSpPr/>
            <p:nvPr/>
          </p:nvSpPr>
          <p:spPr>
            <a:xfrm rot="338758">
              <a:off x="5344129" y="-807822"/>
              <a:ext cx="7623129" cy="2351884"/>
            </a:xfrm>
            <a:custGeom>
              <a:avLst/>
              <a:gdLst>
                <a:gd name="connsiteX0" fmla="*/ 284511 w 7623129"/>
                <a:gd name="connsiteY0" fmla="*/ 291680 h 2351884"/>
                <a:gd name="connsiteX1" fmla="*/ 1381791 w 7623129"/>
                <a:gd name="connsiteY1" fmla="*/ 1777580 h 2351884"/>
                <a:gd name="connsiteX2" fmla="*/ 2837211 w 7623129"/>
                <a:gd name="connsiteY2" fmla="*/ 1190840 h 2351884"/>
                <a:gd name="connsiteX3" fmla="*/ 4635531 w 7623129"/>
                <a:gd name="connsiteY3" fmla="*/ 2029040 h 2351884"/>
                <a:gd name="connsiteX4" fmla="*/ 5930931 w 7623129"/>
                <a:gd name="connsiteY4" fmla="*/ 1404200 h 2351884"/>
                <a:gd name="connsiteX5" fmla="*/ 6936771 w 7623129"/>
                <a:gd name="connsiteY5" fmla="*/ 2349080 h 2351884"/>
                <a:gd name="connsiteX6" fmla="*/ 7401591 w 7623129"/>
                <a:gd name="connsiteY6" fmla="*/ 1038440 h 2351884"/>
                <a:gd name="connsiteX7" fmla="*/ 6944391 w 7623129"/>
                <a:gd name="connsiteY7" fmla="*/ 63080 h 2351884"/>
                <a:gd name="connsiteX8" fmla="*/ 284511 w 7623129"/>
                <a:gd name="connsiteY8" fmla="*/ 291680 h 23518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23129" h="2351884">
                  <a:moveTo>
                    <a:pt x="284511" y="291680"/>
                  </a:moveTo>
                  <a:cubicBezTo>
                    <a:pt x="-642589" y="577430"/>
                    <a:pt x="956341" y="1627720"/>
                    <a:pt x="1381791" y="1777580"/>
                  </a:cubicBezTo>
                  <a:cubicBezTo>
                    <a:pt x="1807241" y="1927440"/>
                    <a:pt x="2294921" y="1148930"/>
                    <a:pt x="2837211" y="1190840"/>
                  </a:cubicBezTo>
                  <a:cubicBezTo>
                    <a:pt x="3379501" y="1232750"/>
                    <a:pt x="4119911" y="1993480"/>
                    <a:pt x="4635531" y="2029040"/>
                  </a:cubicBezTo>
                  <a:cubicBezTo>
                    <a:pt x="5151151" y="2064600"/>
                    <a:pt x="5547391" y="1350860"/>
                    <a:pt x="5930931" y="1404200"/>
                  </a:cubicBezTo>
                  <a:cubicBezTo>
                    <a:pt x="6314471" y="1457540"/>
                    <a:pt x="6691661" y="2410040"/>
                    <a:pt x="6936771" y="2349080"/>
                  </a:cubicBezTo>
                  <a:cubicBezTo>
                    <a:pt x="7181881" y="2288120"/>
                    <a:pt x="7400321" y="1419440"/>
                    <a:pt x="7401591" y="1038440"/>
                  </a:cubicBezTo>
                  <a:cubicBezTo>
                    <a:pt x="7402861" y="657440"/>
                    <a:pt x="8129301" y="195160"/>
                    <a:pt x="6944391" y="63080"/>
                  </a:cubicBezTo>
                  <a:cubicBezTo>
                    <a:pt x="5759481" y="-69000"/>
                    <a:pt x="1211611" y="5930"/>
                    <a:pt x="284511" y="291680"/>
                  </a:cubicBezTo>
                  <a:close/>
                </a:path>
              </a:pathLst>
            </a:custGeom>
            <a:noFill/>
            <a:ln w="28575">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6" name="文本框 65"/>
          <p:cNvSpPr txBox="1"/>
          <p:nvPr/>
        </p:nvSpPr>
        <p:spPr>
          <a:xfrm>
            <a:off x="1238885" y="1648460"/>
            <a:ext cx="10116820" cy="4536440"/>
          </a:xfrm>
          <a:prstGeom prst="rect">
            <a:avLst/>
          </a:prstGeom>
          <a:noFill/>
        </p:spPr>
        <p:txBody>
          <a:bodyPr wrap="square" rtlCol="0">
            <a:noAutofit/>
          </a:bodyPr>
          <a:lstStyle>
            <a:defPPr>
              <a:defRPr lang="zh-CN"/>
            </a:defPPr>
            <a:lvl1pPr algn="dist">
              <a:defRPr sz="7200" b="1">
                <a:solidFill>
                  <a:srgbClr val="904F4A"/>
                </a:solidFill>
                <a:latin typeface="汉仪迪升英雄体W" panose="00020600040101010101" pitchFamily="18" charset="-122"/>
                <a:ea typeface="汉仪迪升英雄体W" panose="00020600040101010101" pitchFamily="18" charset="-122"/>
              </a:defRPr>
            </a:lvl1pPr>
          </a:lstStyle>
          <a:p>
            <a:pPr>
              <a:lnSpc>
                <a:spcPts val="5200"/>
              </a:lnSpc>
              <a:spcBef>
                <a:spcPts val="0"/>
              </a:spcBef>
              <a:spcAft>
                <a:spcPts val="0"/>
              </a:spcAft>
            </a:pPr>
            <a:r>
              <a:rPr lang="en-US" altLang="zh-CN" sz="4000" dirty="0"/>
              <a:t>    </a:t>
            </a:r>
            <a:r>
              <a:rPr lang="zh-CN" altLang="en-US" sz="4000" dirty="0">
                <a:latin typeface="黑体" panose="02010609060101010101" charset="-122"/>
                <a:ea typeface="黑体" panose="02010609060101010101" charset="-122"/>
              </a:rPr>
              <a:t>为进一步弘扬新时代乐于奉献的精神，倡导社会力量参与和支持教育事业，助力我县教育高质量发展，进一步办好人民满意的教育。根据《中华人民共和国慈善法》、国务院《基金会管理条例》等有关规定，结合我县社会经济发展实际，制定本工作方案。</a:t>
            </a:r>
            <a:endParaRPr lang="zh-CN" altLang="en-US" sz="4000" dirty="0">
              <a:latin typeface="黑体" panose="02010609060101010101" charset="-122"/>
              <a:ea typeface="黑体" panose="02010609060101010101"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sp>
        <p:nvSpPr>
          <p:cNvPr id="100" name="文本框 99"/>
          <p:cNvSpPr txBox="1"/>
          <p:nvPr/>
        </p:nvSpPr>
        <p:spPr>
          <a:xfrm>
            <a:off x="1193800" y="975995"/>
            <a:ext cx="9900285" cy="5151120"/>
          </a:xfrm>
          <a:prstGeom prst="rect">
            <a:avLst/>
          </a:prstGeom>
          <a:noFill/>
          <a:ln w="9525">
            <a:noFill/>
          </a:ln>
        </p:spPr>
        <p:txBody>
          <a:bodyPr>
            <a:noAutofit/>
          </a:bodyPr>
          <a:p>
            <a:pPr indent="406400" algn="l"/>
            <a:r>
              <a:rPr lang="en-US" altLang="zh-CN" sz="4000" b="1" dirty="0">
                <a:solidFill>
                  <a:srgbClr val="904F4A"/>
                </a:solidFill>
                <a:latin typeface="黑体" panose="02010609060101010101" charset="-122"/>
                <a:ea typeface="黑体" panose="02010609060101010101" charset="-122"/>
                <a:cs typeface="黑体" panose="02010609060101010101" charset="-122"/>
              </a:rPr>
              <a:t>  </a:t>
            </a:r>
            <a:r>
              <a:rPr lang="en-US" altLang="zh-CN" sz="4000" b="1" dirty="0">
                <a:solidFill>
                  <a:srgbClr val="904F4A"/>
                </a:solidFill>
                <a:latin typeface="华文行楷" panose="02010800040101010101" charset="-122"/>
                <a:ea typeface="华文行楷" panose="02010800040101010101" charset="-122"/>
                <a:cs typeface="黑体" panose="02010609060101010101" charset="-122"/>
              </a:rPr>
              <a:t>指导思想</a:t>
            </a:r>
            <a:endParaRPr lang="en-US" altLang="zh-CN" sz="40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ts val="2200"/>
              </a:lnSpc>
              <a:spcBef>
                <a:spcPts val="0"/>
              </a:spcBef>
              <a:spcAft>
                <a:spcPts val="0"/>
              </a:spcAft>
            </a:pPr>
            <a:endParaRPr lang="en-US" altLang="zh-CN" sz="7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ts val="2200"/>
              </a:lnSpc>
              <a:spcBef>
                <a:spcPts val="0"/>
              </a:spcBef>
              <a:spcAft>
                <a:spcPts val="0"/>
              </a:spcAft>
            </a:pPr>
            <a:r>
              <a:rPr lang="en-US" altLang="zh-CN" sz="4000" b="1" dirty="0">
                <a:solidFill>
                  <a:srgbClr val="904F4A"/>
                </a:solidFill>
                <a:latin typeface="黑体" panose="02010609060101010101" charset="-122"/>
                <a:ea typeface="黑体" panose="02010609060101010101" charset="-122"/>
                <a:cs typeface="黑体" panose="02010609060101010101" charset="-122"/>
              </a:rPr>
              <a:t>  </a:t>
            </a:r>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4000" b="1" dirty="0">
                <a:solidFill>
                  <a:srgbClr val="904F4A"/>
                </a:solidFill>
                <a:latin typeface="黑体" panose="02010609060101010101" charset="-122"/>
                <a:ea typeface="黑体" panose="02010609060101010101" charset="-122"/>
                <a:cs typeface="黑体" panose="02010609060101010101" charset="-122"/>
              </a:rPr>
              <a:t> </a:t>
            </a:r>
            <a:endParaRPr lang="en-US" altLang="zh-CN" sz="40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ct val="100000"/>
              </a:lnSpc>
              <a:spcBef>
                <a:spcPts val="0"/>
              </a:spcBef>
              <a:spcAft>
                <a:spcPts val="0"/>
              </a:spcAft>
            </a:pPr>
            <a:r>
              <a:rPr lang="en-US" altLang="zh-CN" sz="3600" b="1" dirty="0">
                <a:solidFill>
                  <a:srgbClr val="904F4A"/>
                </a:solidFill>
                <a:latin typeface="黑体" panose="02010609060101010101" charset="-122"/>
                <a:ea typeface="黑体" panose="02010609060101010101" charset="-122"/>
                <a:cs typeface="黑体" panose="02010609060101010101" charset="-122"/>
              </a:rPr>
              <a:t>  以习近平新时代中国特色社会主义思想为指导，认真贯彻落实党的二十大精神，培育和践行社会主义核心价值观，牢记初心使命，凝聚奋进力量，突出教育强县，服务教师学生，提升教育质量，全力办好人民满意的教育。</a:t>
            </a:r>
            <a:endParaRPr lang="en-US" altLang="zh-CN" sz="3600" b="1" dirty="0">
              <a:solidFill>
                <a:srgbClr val="904F4A"/>
              </a:solidFill>
              <a:latin typeface="黑体" panose="02010609060101010101" charset="-122"/>
              <a:ea typeface="黑体" panose="02010609060101010101" charset="-122"/>
              <a:cs typeface="黑体" panose="02010609060101010101" charset="-122"/>
            </a:endParaRPr>
          </a:p>
        </p:txBody>
      </p:sp>
      <p:pic>
        <p:nvPicPr>
          <p:cNvPr id="3" name="图片 2"/>
          <p:cNvPicPr>
            <a:picLocks noChangeAspect="1"/>
          </p:cNvPicPr>
          <p:nvPr/>
        </p:nvPicPr>
        <p:blipFill rotWithShape="1">
          <a:blip r:embed="rId1"/>
          <a:srcRect l="97" t="26581" r="8963" b="-2275"/>
          <a:stretch>
            <a:fillRect/>
          </a:stretch>
        </p:blipFill>
        <p:spPr>
          <a:xfrm>
            <a:off x="5683170" y="-11030"/>
            <a:ext cx="6508830" cy="2713436"/>
          </a:xfrm>
          <a:prstGeom prst="rect">
            <a:avLst/>
          </a:prstGeom>
        </p:spPr>
      </p:pic>
      <p:pic>
        <p:nvPicPr>
          <p:cNvPr id="5" name="图片 4"/>
          <p:cNvPicPr>
            <a:picLocks noChangeAspect="1"/>
          </p:cNvPicPr>
          <p:nvPr/>
        </p:nvPicPr>
        <p:blipFill rotWithShape="1">
          <a:blip r:embed="rId2"/>
          <a:srcRect l="13695" b="35109"/>
          <a:stretch>
            <a:fillRect/>
          </a:stretch>
        </p:blipFill>
        <p:spPr>
          <a:xfrm>
            <a:off x="0" y="3938377"/>
            <a:ext cx="6982133" cy="2919623"/>
          </a:xfrm>
          <a:prstGeom prst="rect">
            <a:avLst/>
          </a:prstGeom>
        </p:spPr>
      </p:pic>
      <p:grpSp>
        <p:nvGrpSpPr>
          <p:cNvPr id="7" name="组合 6"/>
          <p:cNvGrpSpPr/>
          <p:nvPr/>
        </p:nvGrpSpPr>
        <p:grpSpPr>
          <a:xfrm>
            <a:off x="1478280" y="1107440"/>
            <a:ext cx="521970" cy="424815"/>
            <a:chOff x="3133" y="2888"/>
            <a:chExt cx="822" cy="669"/>
          </a:xfrm>
        </p:grpSpPr>
        <p:sp>
          <p:nvSpPr>
            <p:cNvPr id="2" name="菱形 1"/>
            <p:cNvSpPr/>
            <p:nvPr/>
          </p:nvSpPr>
          <p:spPr>
            <a:xfrm>
              <a:off x="3133" y="2888"/>
              <a:ext cx="650" cy="65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菱形 3"/>
            <p:cNvSpPr/>
            <p:nvPr/>
          </p:nvSpPr>
          <p:spPr>
            <a:xfrm>
              <a:off x="3611" y="3213"/>
              <a:ext cx="345" cy="345"/>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14" name="组合 13"/>
          <p:cNvGrpSpPr/>
          <p:nvPr/>
        </p:nvGrpSpPr>
        <p:grpSpPr>
          <a:xfrm>
            <a:off x="1894840" y="1626235"/>
            <a:ext cx="3435350" cy="93345"/>
            <a:chOff x="2984" y="2561"/>
            <a:chExt cx="5410" cy="147"/>
          </a:xfrm>
        </p:grpSpPr>
        <p:cxnSp>
          <p:nvCxnSpPr>
            <p:cNvPr id="12" name="直接连接符 11"/>
            <p:cNvCxnSpPr/>
            <p:nvPr/>
          </p:nvCxnSpPr>
          <p:spPr>
            <a:xfrm>
              <a:off x="2984" y="2561"/>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3576" y="2708"/>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5683170" y="-11030"/>
            <a:ext cx="6508830" cy="2713436"/>
          </a:xfrm>
          <a:prstGeom prst="rect">
            <a:avLst/>
          </a:prstGeom>
        </p:spPr>
      </p:pic>
      <p:pic>
        <p:nvPicPr>
          <p:cNvPr id="5" name="图片 4"/>
          <p:cNvPicPr>
            <a:picLocks noChangeAspect="1"/>
          </p:cNvPicPr>
          <p:nvPr/>
        </p:nvPicPr>
        <p:blipFill rotWithShape="1">
          <a:blip r:embed="rId2"/>
          <a:srcRect l="13695" b="35109"/>
          <a:stretch>
            <a:fillRect/>
          </a:stretch>
        </p:blipFill>
        <p:spPr>
          <a:xfrm>
            <a:off x="0" y="3938377"/>
            <a:ext cx="6982133" cy="2919623"/>
          </a:xfrm>
          <a:prstGeom prst="rect">
            <a:avLst/>
          </a:prstGeom>
        </p:spPr>
      </p:pic>
      <p:grpSp>
        <p:nvGrpSpPr>
          <p:cNvPr id="7" name="组合 6"/>
          <p:cNvGrpSpPr/>
          <p:nvPr/>
        </p:nvGrpSpPr>
        <p:grpSpPr>
          <a:xfrm>
            <a:off x="1478280" y="1107440"/>
            <a:ext cx="521970" cy="424815"/>
            <a:chOff x="3133" y="2888"/>
            <a:chExt cx="822" cy="669"/>
          </a:xfrm>
        </p:grpSpPr>
        <p:sp>
          <p:nvSpPr>
            <p:cNvPr id="2" name="菱形 1"/>
            <p:cNvSpPr/>
            <p:nvPr/>
          </p:nvSpPr>
          <p:spPr>
            <a:xfrm>
              <a:off x="3133" y="2888"/>
              <a:ext cx="650" cy="65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菱形 3"/>
            <p:cNvSpPr/>
            <p:nvPr/>
          </p:nvSpPr>
          <p:spPr>
            <a:xfrm>
              <a:off x="3611" y="3213"/>
              <a:ext cx="345" cy="345"/>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 name="组合 5"/>
          <p:cNvGrpSpPr/>
          <p:nvPr/>
        </p:nvGrpSpPr>
        <p:grpSpPr>
          <a:xfrm>
            <a:off x="1894840" y="1553845"/>
            <a:ext cx="3435350" cy="93345"/>
            <a:chOff x="2984" y="2561"/>
            <a:chExt cx="5410" cy="147"/>
          </a:xfrm>
        </p:grpSpPr>
        <p:cxnSp>
          <p:nvCxnSpPr>
            <p:cNvPr id="12" name="直接连接符 11"/>
            <p:cNvCxnSpPr/>
            <p:nvPr/>
          </p:nvCxnSpPr>
          <p:spPr>
            <a:xfrm>
              <a:off x="2984" y="2561"/>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3576" y="2708"/>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193800" y="975995"/>
            <a:ext cx="10398125" cy="5151120"/>
          </a:xfrm>
          <a:prstGeom prst="rect">
            <a:avLst/>
          </a:prstGeom>
          <a:noFill/>
          <a:ln w="9525">
            <a:noFill/>
          </a:ln>
        </p:spPr>
        <p:txBody>
          <a:bodyPr>
            <a:noAutofit/>
          </a:bodyPr>
          <a:p>
            <a:pPr indent="406400" algn="l"/>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3600" b="1" dirty="0">
                <a:solidFill>
                  <a:srgbClr val="904F4A"/>
                </a:solidFill>
                <a:latin typeface="华文行楷" panose="02010800040101010101" charset="-122"/>
                <a:ea typeface="华文行楷" panose="02010800040101010101" charset="-122"/>
                <a:cs typeface="黑体" panose="02010609060101010101" charset="-122"/>
              </a:rPr>
              <a:t>工作目标</a:t>
            </a:r>
            <a:endParaRPr lang="en-US" altLang="zh-CN" sz="36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ct val="150000"/>
              </a:lnSpc>
            </a:pPr>
            <a:endParaRPr lang="en-US" altLang="zh-CN" sz="9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ts val="4500"/>
              </a:lnSpc>
              <a:spcBef>
                <a:spcPts val="0"/>
              </a:spcBef>
              <a:spcAft>
                <a:spcPts val="0"/>
              </a:spcAft>
            </a:pPr>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3200" b="1" dirty="0">
                <a:solidFill>
                  <a:srgbClr val="904F4A"/>
                </a:solidFill>
                <a:latin typeface="黑体" panose="02010609060101010101" charset="-122"/>
                <a:ea typeface="黑体" panose="02010609060101010101" charset="-122"/>
                <a:cs typeface="黑体" panose="02010609060101010101" charset="-122"/>
              </a:rPr>
              <a:t>教育发展基金将致力于造福社会，关注民生、关爱困难师生，促进教育公平，构建和谐社会，为实现教育强县而不懈努力。在县委县政府高度重视、社会各界广泛支持的基础上，坚持“依法组织、广泛动员、积极参与、鼓励奉献”的原则，推进多渠道募集，引入社会资金，汇聚社会力量，实现教育事业发展投资多元化，打造教育强县，推动中阳教育事业高质量发展。</a:t>
            </a:r>
            <a:endParaRPr lang="en-US" altLang="zh-CN" sz="3200" b="1" dirty="0">
              <a:solidFill>
                <a:srgbClr val="904F4A"/>
              </a:solidFill>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5683170" y="-11030"/>
            <a:ext cx="6508830" cy="2713436"/>
          </a:xfrm>
          <a:prstGeom prst="rect">
            <a:avLst/>
          </a:prstGeom>
        </p:spPr>
      </p:pic>
      <p:pic>
        <p:nvPicPr>
          <p:cNvPr id="5" name="图片 4"/>
          <p:cNvPicPr>
            <a:picLocks noChangeAspect="1"/>
          </p:cNvPicPr>
          <p:nvPr/>
        </p:nvPicPr>
        <p:blipFill rotWithShape="1">
          <a:blip r:embed="rId2"/>
          <a:srcRect l="13695" b="35109"/>
          <a:stretch>
            <a:fillRect/>
          </a:stretch>
        </p:blipFill>
        <p:spPr>
          <a:xfrm>
            <a:off x="0" y="3938377"/>
            <a:ext cx="6982133" cy="2919623"/>
          </a:xfrm>
          <a:prstGeom prst="rect">
            <a:avLst/>
          </a:prstGeom>
        </p:spPr>
      </p:pic>
      <p:grpSp>
        <p:nvGrpSpPr>
          <p:cNvPr id="7" name="组合 6"/>
          <p:cNvGrpSpPr/>
          <p:nvPr/>
        </p:nvGrpSpPr>
        <p:grpSpPr>
          <a:xfrm>
            <a:off x="1478280" y="1107440"/>
            <a:ext cx="521970" cy="424815"/>
            <a:chOff x="3133" y="2888"/>
            <a:chExt cx="822" cy="669"/>
          </a:xfrm>
        </p:grpSpPr>
        <p:sp>
          <p:nvSpPr>
            <p:cNvPr id="2" name="菱形 1"/>
            <p:cNvSpPr/>
            <p:nvPr/>
          </p:nvSpPr>
          <p:spPr>
            <a:xfrm>
              <a:off x="3133" y="2888"/>
              <a:ext cx="650" cy="65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菱形 3"/>
            <p:cNvSpPr/>
            <p:nvPr/>
          </p:nvSpPr>
          <p:spPr>
            <a:xfrm>
              <a:off x="3611" y="3213"/>
              <a:ext cx="345" cy="345"/>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 name="组合 5"/>
          <p:cNvGrpSpPr/>
          <p:nvPr/>
        </p:nvGrpSpPr>
        <p:grpSpPr>
          <a:xfrm>
            <a:off x="1894840" y="1553845"/>
            <a:ext cx="3435350" cy="93345"/>
            <a:chOff x="2984" y="2561"/>
            <a:chExt cx="5410" cy="147"/>
          </a:xfrm>
        </p:grpSpPr>
        <p:cxnSp>
          <p:nvCxnSpPr>
            <p:cNvPr id="12" name="直接连接符 11"/>
            <p:cNvCxnSpPr/>
            <p:nvPr/>
          </p:nvCxnSpPr>
          <p:spPr>
            <a:xfrm>
              <a:off x="2984" y="2561"/>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3576" y="2708"/>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193800" y="975995"/>
            <a:ext cx="10398125" cy="5151120"/>
          </a:xfrm>
          <a:prstGeom prst="rect">
            <a:avLst/>
          </a:prstGeom>
          <a:noFill/>
          <a:ln w="9525">
            <a:noFill/>
          </a:ln>
        </p:spPr>
        <p:txBody>
          <a:bodyPr>
            <a:noAutofit/>
          </a:bodyPr>
          <a:p>
            <a:pPr indent="406400" algn="l"/>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3600" b="1" dirty="0">
                <a:solidFill>
                  <a:srgbClr val="904F4A"/>
                </a:solidFill>
                <a:latin typeface="华文行楷" panose="02010800040101010101" charset="-122"/>
                <a:ea typeface="华文行楷" panose="02010800040101010101" charset="-122"/>
                <a:cs typeface="黑体" panose="02010609060101010101" charset="-122"/>
              </a:rPr>
              <a:t>工作目标</a:t>
            </a:r>
            <a:endParaRPr lang="en-US" altLang="zh-CN" sz="36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ct val="150000"/>
              </a:lnSpc>
            </a:pPr>
            <a:endParaRPr lang="en-US" altLang="zh-CN" sz="9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ts val="4500"/>
              </a:lnSpc>
              <a:spcBef>
                <a:spcPts val="0"/>
              </a:spcBef>
              <a:spcAft>
                <a:spcPts val="0"/>
              </a:spcAft>
            </a:pPr>
            <a:r>
              <a:rPr lang="en-US" altLang="zh-CN" sz="3600" b="1" dirty="0">
                <a:solidFill>
                  <a:srgbClr val="904F4A"/>
                </a:solidFill>
                <a:latin typeface="黑体" panose="02010609060101010101" charset="-122"/>
                <a:ea typeface="黑体" panose="02010609060101010101" charset="-122"/>
                <a:cs typeface="黑体" panose="02010609060101010101" charset="-122"/>
              </a:rPr>
              <a:t>  </a:t>
            </a:r>
            <a:r>
              <a:rPr lang="en-US" altLang="zh-CN" sz="3200" b="1" dirty="0">
                <a:solidFill>
                  <a:srgbClr val="904F4A"/>
                </a:solidFill>
                <a:latin typeface="黑体" panose="02010609060101010101" charset="-122"/>
                <a:ea typeface="黑体" panose="02010609060101010101" charset="-122"/>
                <a:cs typeface="黑体" panose="02010609060101010101" charset="-122"/>
              </a:rPr>
              <a:t>教育发展基金将致力于造福社会，关注民生、关爱困难师生，促进教育公平，构建和谐社会，为实现教育强县而不懈努力。在县委县政府高度重视、社会各界广泛支持的基础上，坚持“依法组织、广泛动员、积极参与、鼓励奉献”的原则，推进多渠道募集，引入社会资金，汇聚社会力量，实现教育事业发展投资多元化，打造教育强县，推动中阳教育事业高质量发展。</a:t>
            </a:r>
            <a:endParaRPr lang="en-US" altLang="zh-CN" sz="3200" b="1" dirty="0">
              <a:solidFill>
                <a:srgbClr val="904F4A"/>
              </a:solidFill>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5683170" y="-11030"/>
            <a:ext cx="6508830" cy="2713436"/>
          </a:xfrm>
          <a:prstGeom prst="rect">
            <a:avLst/>
          </a:prstGeom>
        </p:spPr>
      </p:pic>
      <p:pic>
        <p:nvPicPr>
          <p:cNvPr id="5" name="图片 4"/>
          <p:cNvPicPr>
            <a:picLocks noChangeAspect="1"/>
          </p:cNvPicPr>
          <p:nvPr/>
        </p:nvPicPr>
        <p:blipFill rotWithShape="1">
          <a:blip r:embed="rId2"/>
          <a:srcRect l="13695" b="35109"/>
          <a:stretch>
            <a:fillRect/>
          </a:stretch>
        </p:blipFill>
        <p:spPr>
          <a:xfrm>
            <a:off x="0" y="3938377"/>
            <a:ext cx="6982133" cy="2919623"/>
          </a:xfrm>
          <a:prstGeom prst="rect">
            <a:avLst/>
          </a:prstGeom>
        </p:spPr>
      </p:pic>
      <p:grpSp>
        <p:nvGrpSpPr>
          <p:cNvPr id="7" name="组合 6"/>
          <p:cNvGrpSpPr/>
          <p:nvPr/>
        </p:nvGrpSpPr>
        <p:grpSpPr>
          <a:xfrm>
            <a:off x="1719580" y="1107440"/>
            <a:ext cx="521970" cy="424815"/>
            <a:chOff x="3133" y="2888"/>
            <a:chExt cx="822" cy="669"/>
          </a:xfrm>
        </p:grpSpPr>
        <p:sp>
          <p:nvSpPr>
            <p:cNvPr id="2" name="菱形 1"/>
            <p:cNvSpPr/>
            <p:nvPr/>
          </p:nvSpPr>
          <p:spPr>
            <a:xfrm>
              <a:off x="3133" y="2888"/>
              <a:ext cx="650" cy="65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菱形 3"/>
            <p:cNvSpPr/>
            <p:nvPr/>
          </p:nvSpPr>
          <p:spPr>
            <a:xfrm>
              <a:off x="3611" y="3213"/>
              <a:ext cx="345" cy="345"/>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grpSp>
        <p:nvGrpSpPr>
          <p:cNvPr id="6" name="组合 5"/>
          <p:cNvGrpSpPr/>
          <p:nvPr/>
        </p:nvGrpSpPr>
        <p:grpSpPr>
          <a:xfrm>
            <a:off x="1894840" y="1553845"/>
            <a:ext cx="3435350" cy="93345"/>
            <a:chOff x="2984" y="2561"/>
            <a:chExt cx="5410" cy="147"/>
          </a:xfrm>
        </p:grpSpPr>
        <p:cxnSp>
          <p:nvCxnSpPr>
            <p:cNvPr id="12" name="直接连接符 11"/>
            <p:cNvCxnSpPr/>
            <p:nvPr/>
          </p:nvCxnSpPr>
          <p:spPr>
            <a:xfrm>
              <a:off x="2984" y="2561"/>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3576" y="2708"/>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grpSp>
      <p:sp>
        <p:nvSpPr>
          <p:cNvPr id="100" name="文本框 99"/>
          <p:cNvSpPr txBox="1"/>
          <p:nvPr/>
        </p:nvSpPr>
        <p:spPr>
          <a:xfrm>
            <a:off x="1654810" y="975995"/>
            <a:ext cx="9645650" cy="5151120"/>
          </a:xfrm>
          <a:prstGeom prst="rect">
            <a:avLst/>
          </a:prstGeom>
          <a:noFill/>
          <a:ln w="9525">
            <a:noFill/>
          </a:ln>
        </p:spPr>
        <p:txBody>
          <a:bodyPr>
            <a:noAutofit/>
          </a:bodyPr>
          <a:p>
            <a:pPr indent="406400" algn="l"/>
            <a:r>
              <a:rPr lang="en-US" altLang="zh-CN" sz="4000" b="1" dirty="0">
                <a:solidFill>
                  <a:srgbClr val="904F4A"/>
                </a:solidFill>
                <a:latin typeface="黑体" panose="02010609060101010101" charset="-122"/>
                <a:ea typeface="黑体" panose="02010609060101010101" charset="-122"/>
                <a:cs typeface="黑体" panose="02010609060101010101" charset="-122"/>
              </a:rPr>
              <a:t>  </a:t>
            </a:r>
            <a:r>
              <a:rPr lang="en-US" altLang="zh-CN" sz="4000" b="1" dirty="0">
                <a:solidFill>
                  <a:srgbClr val="904F4A"/>
                </a:solidFill>
                <a:latin typeface="华文行楷" panose="02010800040101010101" charset="-122"/>
                <a:ea typeface="华文行楷" panose="02010800040101010101" charset="-122"/>
                <a:cs typeface="黑体" panose="02010609060101010101" charset="-122"/>
              </a:rPr>
              <a:t>基本原则</a:t>
            </a:r>
            <a:endParaRPr lang="en-US" altLang="zh-CN" sz="4000" b="1" dirty="0">
              <a:solidFill>
                <a:srgbClr val="904F4A"/>
              </a:solidFill>
              <a:latin typeface="华文行楷" panose="02010800040101010101" charset="-122"/>
              <a:ea typeface="华文行楷" panose="02010800040101010101" charset="-122"/>
              <a:cs typeface="黑体" panose="02010609060101010101" charset="-122"/>
            </a:endParaRPr>
          </a:p>
          <a:p>
            <a:pPr indent="406400" algn="l" fontAlgn="auto">
              <a:lnSpc>
                <a:spcPct val="150000"/>
              </a:lnSpc>
            </a:pPr>
            <a:endParaRPr lang="en-US" altLang="zh-CN" sz="10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ct val="150000"/>
              </a:lnSpc>
            </a:pPr>
            <a:endParaRPr lang="en-US" altLang="zh-CN" sz="1000" b="1" dirty="0">
              <a:solidFill>
                <a:srgbClr val="904F4A"/>
              </a:solidFill>
              <a:latin typeface="黑体" panose="02010609060101010101" charset="-122"/>
              <a:ea typeface="黑体" panose="02010609060101010101" charset="-122"/>
              <a:cs typeface="黑体" panose="02010609060101010101" charset="-122"/>
            </a:endParaRPr>
          </a:p>
          <a:p>
            <a:pPr indent="406400" algn="l" fontAlgn="auto">
              <a:lnSpc>
                <a:spcPts val="6000"/>
              </a:lnSpc>
              <a:spcBef>
                <a:spcPts val="0"/>
              </a:spcBef>
              <a:spcAft>
                <a:spcPts val="0"/>
              </a:spcAft>
            </a:pPr>
            <a:r>
              <a:rPr lang="en-US" altLang="zh-CN" sz="4000" b="1" dirty="0">
                <a:solidFill>
                  <a:srgbClr val="904F4A"/>
                </a:solidFill>
                <a:latin typeface="黑体" panose="02010609060101010101" charset="-122"/>
                <a:ea typeface="黑体" panose="02010609060101010101" charset="-122"/>
                <a:cs typeface="黑体" panose="02010609060101010101" charset="-122"/>
              </a:rPr>
              <a:t>  遵循合法、自愿、诚信、非营利的原则，动员企业和社会各界有识之士积极支持教育事业发展，投资中阳教育。</a:t>
            </a:r>
            <a:endParaRPr lang="en-US" altLang="zh-CN" sz="4000" b="1" dirty="0">
              <a:solidFill>
                <a:srgbClr val="904F4A"/>
              </a:solidFill>
              <a:latin typeface="黑体" panose="02010609060101010101" charset="-122"/>
              <a:ea typeface="黑体" panose="02010609060101010101" charset="-122"/>
              <a:cs typeface="黑体" panose="02010609060101010101"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5994400" y="0"/>
            <a:ext cx="6197600" cy="2583815"/>
          </a:xfrm>
          <a:prstGeom prst="rect">
            <a:avLst/>
          </a:prstGeom>
        </p:spPr>
      </p:pic>
      <p:pic>
        <p:nvPicPr>
          <p:cNvPr id="5" name="图片 4"/>
          <p:cNvPicPr>
            <a:picLocks noChangeAspect="1"/>
          </p:cNvPicPr>
          <p:nvPr/>
        </p:nvPicPr>
        <p:blipFill rotWithShape="1">
          <a:blip r:embed="rId2"/>
          <a:srcRect l="13695" b="35109"/>
          <a:stretch>
            <a:fillRect/>
          </a:stretch>
        </p:blipFill>
        <p:spPr>
          <a:xfrm>
            <a:off x="213360" y="5109210"/>
            <a:ext cx="4182110" cy="1748790"/>
          </a:xfrm>
          <a:prstGeom prst="rect">
            <a:avLst/>
          </a:prstGeom>
        </p:spPr>
      </p:pic>
      <p:sp>
        <p:nvSpPr>
          <p:cNvPr id="11" name="矩形 10"/>
          <p:cNvSpPr/>
          <p:nvPr/>
        </p:nvSpPr>
        <p:spPr>
          <a:xfrm>
            <a:off x="995680" y="1764665"/>
            <a:ext cx="1961515" cy="3927475"/>
          </a:xfrm>
          <a:prstGeom prst="rect">
            <a:avLst/>
          </a:prstGeom>
          <a:solidFill>
            <a:srgbClr val="E8C7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0" algn="l" fontAlgn="auto">
              <a:lnSpc>
                <a:spcPts val="3500"/>
              </a:lnSpc>
            </a:pPr>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楷体" panose="02010609060101010101" charset="-122"/>
                <a:ea typeface="楷体" panose="02010609060101010101" charset="-122"/>
                <a:cs typeface="楷体" panose="02010609060101010101" charset="-122"/>
              </a:rPr>
              <a:t>按照“集中统筹、专户管理、专款专用”的管理模式依法依规依章程进行运作。</a:t>
            </a:r>
            <a:endParaRPr lang="zh-CN" altLang="en-US" sz="2800" dirty="0">
              <a:latin typeface="楷体" panose="02010609060101010101" charset="-122"/>
              <a:ea typeface="楷体" panose="02010609060101010101" charset="-122"/>
              <a:cs typeface="楷体" panose="02010609060101010101" charset="-122"/>
            </a:endParaRPr>
          </a:p>
        </p:txBody>
      </p:sp>
      <p:sp>
        <p:nvSpPr>
          <p:cNvPr id="15" name="矩形 14"/>
          <p:cNvSpPr/>
          <p:nvPr/>
        </p:nvSpPr>
        <p:spPr>
          <a:xfrm>
            <a:off x="3552825" y="1764665"/>
            <a:ext cx="2075815" cy="3927475"/>
          </a:xfrm>
          <a:prstGeom prst="rect">
            <a:avLst/>
          </a:prstGeom>
          <a:solidFill>
            <a:srgbClr val="B54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楷体" panose="02010609060101010101" charset="-122"/>
                <a:ea typeface="楷体" panose="02010609060101010101" charset="-122"/>
                <a:cs typeface="楷体" panose="02010609060101010101" charset="-122"/>
              </a:rPr>
              <a:t>由自然人、法人或其他组织自愿捐赠。</a:t>
            </a:r>
            <a:endParaRPr lang="zh-CN" altLang="en-US" sz="2800" dirty="0"/>
          </a:p>
        </p:txBody>
      </p:sp>
      <p:sp>
        <p:nvSpPr>
          <p:cNvPr id="2" name="文本框 1"/>
          <p:cNvSpPr txBox="1"/>
          <p:nvPr/>
        </p:nvSpPr>
        <p:spPr>
          <a:xfrm>
            <a:off x="4756785" y="731520"/>
            <a:ext cx="3187700" cy="1194435"/>
          </a:xfrm>
          <a:prstGeom prst="rect">
            <a:avLst/>
          </a:prstGeom>
          <a:noFill/>
          <a:effectLst>
            <a:glow rad="139700">
              <a:schemeClr val="accent4">
                <a:satMod val="175000"/>
                <a:alpha val="40000"/>
              </a:schemeClr>
            </a:glow>
            <a:outerShdw blurRad="50800" dist="38100" dir="2700000" algn="tl" rotWithShape="0">
              <a:prstClr val="black">
                <a:alpha val="40000"/>
              </a:prstClr>
            </a:outerShdw>
          </a:effectLst>
        </p:spPr>
        <p:txBody>
          <a:bodyPr vert="horz" wrap="square" rtlCol="0">
            <a:noAutofit/>
          </a:bodyPr>
          <a:lstStyle/>
          <a:p>
            <a:r>
              <a:rPr lang="zh-CN" altLang="en-US" sz="5400" dirty="0">
                <a:gradFill>
                  <a:gsLst>
                    <a:gs pos="0">
                      <a:srgbClr val="E30000"/>
                    </a:gs>
                    <a:gs pos="100000">
                      <a:srgbClr val="760303"/>
                    </a:gs>
                  </a:gsLst>
                  <a:lin scaled="0"/>
                </a:gradFill>
                <a:latin typeface="华文行楷" panose="02010800040101010101" charset="-122"/>
                <a:ea typeface="华文行楷" panose="02010800040101010101" charset="-122"/>
              </a:rPr>
              <a:t>管理模式</a:t>
            </a:r>
            <a:endParaRPr lang="zh-CN" altLang="en-US" sz="5400" dirty="0">
              <a:gradFill>
                <a:gsLst>
                  <a:gs pos="0">
                    <a:srgbClr val="E30000"/>
                  </a:gs>
                  <a:gs pos="100000">
                    <a:srgbClr val="760303"/>
                  </a:gs>
                </a:gsLst>
                <a:lin scaled="0"/>
              </a:gradFill>
              <a:latin typeface="华文行楷" panose="02010800040101010101" charset="-122"/>
              <a:ea typeface="华文行楷" panose="02010800040101010101" charset="-122"/>
            </a:endParaRPr>
          </a:p>
        </p:txBody>
      </p:sp>
      <p:sp>
        <p:nvSpPr>
          <p:cNvPr id="30" name="iconfont-1191-866879"/>
          <p:cNvSpPr>
            <a:spLocks noChangeAspect="1"/>
          </p:cNvSpPr>
          <p:nvPr/>
        </p:nvSpPr>
        <p:spPr bwMode="auto">
          <a:xfrm>
            <a:off x="9483933" y="2237503"/>
            <a:ext cx="1116000" cy="1191497"/>
          </a:xfrm>
          <a:custGeom>
            <a:avLst/>
            <a:gdLst>
              <a:gd name="T0" fmla="*/ 7602 w 7760"/>
              <a:gd name="T1" fmla="*/ 4758 h 8285"/>
              <a:gd name="T2" fmla="*/ 4177 w 7760"/>
              <a:gd name="T3" fmla="*/ 8165 h 8285"/>
              <a:gd name="T4" fmla="*/ 3880 w 7760"/>
              <a:gd name="T5" fmla="*/ 8285 h 8285"/>
              <a:gd name="T6" fmla="*/ 3583 w 7760"/>
              <a:gd name="T7" fmla="*/ 8165 h 8285"/>
              <a:gd name="T8" fmla="*/ 158 w 7760"/>
              <a:gd name="T9" fmla="*/ 4758 h 8285"/>
              <a:gd name="T10" fmla="*/ 67 w 7760"/>
              <a:gd name="T11" fmla="*/ 4309 h 8285"/>
              <a:gd name="T12" fmla="*/ 454 w 7760"/>
              <a:gd name="T13" fmla="*/ 4054 h 8285"/>
              <a:gd name="T14" fmla="*/ 1585 w 7760"/>
              <a:gd name="T15" fmla="*/ 4054 h 8285"/>
              <a:gd name="T16" fmla="*/ 1585 w 7760"/>
              <a:gd name="T17" fmla="*/ 413 h 8285"/>
              <a:gd name="T18" fmla="*/ 2004 w 7760"/>
              <a:gd name="T19" fmla="*/ 0 h 8285"/>
              <a:gd name="T20" fmla="*/ 5873 w 7760"/>
              <a:gd name="T21" fmla="*/ 0 h 8285"/>
              <a:gd name="T22" fmla="*/ 6293 w 7760"/>
              <a:gd name="T23" fmla="*/ 413 h 8285"/>
              <a:gd name="T24" fmla="*/ 6293 w 7760"/>
              <a:gd name="T25" fmla="*/ 4054 h 8285"/>
              <a:gd name="T26" fmla="*/ 7305 w 7760"/>
              <a:gd name="T27" fmla="*/ 4054 h 8285"/>
              <a:gd name="T28" fmla="*/ 7693 w 7760"/>
              <a:gd name="T29" fmla="*/ 4309 h 8285"/>
              <a:gd name="T30" fmla="*/ 7602 w 7760"/>
              <a:gd name="T31" fmla="*/ 4758 h 8285"/>
              <a:gd name="T32" fmla="*/ 7602 w 7760"/>
              <a:gd name="T33" fmla="*/ 4758 h 8285"/>
              <a:gd name="T34" fmla="*/ 5066 w 7760"/>
              <a:gd name="T35" fmla="*/ 2060 h 8285"/>
              <a:gd name="T36" fmla="*/ 4888 w 7760"/>
              <a:gd name="T37" fmla="*/ 1937 h 8285"/>
              <a:gd name="T38" fmla="*/ 4729 w 7760"/>
              <a:gd name="T39" fmla="*/ 1965 h 8285"/>
              <a:gd name="T40" fmla="*/ 3932 w 7760"/>
              <a:gd name="T41" fmla="*/ 2980 h 8285"/>
              <a:gd name="T42" fmla="*/ 3135 w 7760"/>
              <a:gd name="T43" fmla="*/ 1965 h 8285"/>
              <a:gd name="T44" fmla="*/ 2975 w 7760"/>
              <a:gd name="T45" fmla="*/ 1937 h 8285"/>
              <a:gd name="T46" fmla="*/ 2797 w 7760"/>
              <a:gd name="T47" fmla="*/ 2060 h 8285"/>
              <a:gd name="T48" fmla="*/ 2769 w 7760"/>
              <a:gd name="T49" fmla="*/ 2216 h 8285"/>
              <a:gd name="T50" fmla="*/ 3446 w 7760"/>
              <a:gd name="T51" fmla="*/ 3079 h 8285"/>
              <a:gd name="T52" fmla="*/ 3061 w 7760"/>
              <a:gd name="T53" fmla="*/ 3079 h 8285"/>
              <a:gd name="T54" fmla="*/ 2952 w 7760"/>
              <a:gd name="T55" fmla="*/ 3186 h 8285"/>
              <a:gd name="T56" fmla="*/ 2952 w 7760"/>
              <a:gd name="T57" fmla="*/ 3365 h 8285"/>
              <a:gd name="T58" fmla="*/ 3061 w 7760"/>
              <a:gd name="T59" fmla="*/ 3473 h 8285"/>
              <a:gd name="T60" fmla="*/ 3740 w 7760"/>
              <a:gd name="T61" fmla="*/ 3473 h 8285"/>
              <a:gd name="T62" fmla="*/ 3740 w 7760"/>
              <a:gd name="T63" fmla="*/ 4043 h 8285"/>
              <a:gd name="T64" fmla="*/ 3061 w 7760"/>
              <a:gd name="T65" fmla="*/ 4043 h 8285"/>
              <a:gd name="T66" fmla="*/ 2952 w 7760"/>
              <a:gd name="T67" fmla="*/ 4150 h 8285"/>
              <a:gd name="T68" fmla="*/ 2952 w 7760"/>
              <a:gd name="T69" fmla="*/ 4323 h 8285"/>
              <a:gd name="T70" fmla="*/ 3061 w 7760"/>
              <a:gd name="T71" fmla="*/ 4430 h 8285"/>
              <a:gd name="T72" fmla="*/ 3740 w 7760"/>
              <a:gd name="T73" fmla="*/ 4430 h 8285"/>
              <a:gd name="T74" fmla="*/ 3740 w 7760"/>
              <a:gd name="T75" fmla="*/ 5096 h 8285"/>
              <a:gd name="T76" fmla="*/ 3849 w 7760"/>
              <a:gd name="T77" fmla="*/ 5204 h 8285"/>
              <a:gd name="T78" fmla="*/ 4025 w 7760"/>
              <a:gd name="T79" fmla="*/ 5204 h 8285"/>
              <a:gd name="T80" fmla="*/ 4134 w 7760"/>
              <a:gd name="T81" fmla="*/ 5096 h 8285"/>
              <a:gd name="T82" fmla="*/ 4134 w 7760"/>
              <a:gd name="T83" fmla="*/ 4430 h 8285"/>
              <a:gd name="T84" fmla="*/ 4811 w 7760"/>
              <a:gd name="T85" fmla="*/ 4430 h 8285"/>
              <a:gd name="T86" fmla="*/ 4920 w 7760"/>
              <a:gd name="T87" fmla="*/ 4323 h 8285"/>
              <a:gd name="T88" fmla="*/ 4920 w 7760"/>
              <a:gd name="T89" fmla="*/ 4150 h 8285"/>
              <a:gd name="T90" fmla="*/ 4811 w 7760"/>
              <a:gd name="T91" fmla="*/ 4043 h 8285"/>
              <a:gd name="T92" fmla="*/ 4134 w 7760"/>
              <a:gd name="T93" fmla="*/ 4043 h 8285"/>
              <a:gd name="T94" fmla="*/ 4134 w 7760"/>
              <a:gd name="T95" fmla="*/ 3473 h 8285"/>
              <a:gd name="T96" fmla="*/ 4811 w 7760"/>
              <a:gd name="T97" fmla="*/ 3473 h 8285"/>
              <a:gd name="T98" fmla="*/ 4920 w 7760"/>
              <a:gd name="T99" fmla="*/ 3365 h 8285"/>
              <a:gd name="T100" fmla="*/ 4920 w 7760"/>
              <a:gd name="T101" fmla="*/ 3186 h 8285"/>
              <a:gd name="T102" fmla="*/ 4811 w 7760"/>
              <a:gd name="T103" fmla="*/ 3079 h 8285"/>
              <a:gd name="T104" fmla="*/ 4417 w 7760"/>
              <a:gd name="T105" fmla="*/ 3079 h 8285"/>
              <a:gd name="T106" fmla="*/ 5095 w 7760"/>
              <a:gd name="T107" fmla="*/ 2216 h 8285"/>
              <a:gd name="T108" fmla="*/ 5066 w 7760"/>
              <a:gd name="T109" fmla="*/ 2060 h 8285"/>
              <a:gd name="T110" fmla="*/ 5066 w 7760"/>
              <a:gd name="T111" fmla="*/ 2060 h 8285"/>
              <a:gd name="T112" fmla="*/ 5066 w 7760"/>
              <a:gd name="T113" fmla="*/ 2060 h 8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7760" h="8285">
                <a:moveTo>
                  <a:pt x="7602" y="4758"/>
                </a:moveTo>
                <a:lnTo>
                  <a:pt x="4177" y="8165"/>
                </a:lnTo>
                <a:cubicBezTo>
                  <a:pt x="4095" y="8245"/>
                  <a:pt x="3996" y="8285"/>
                  <a:pt x="3880" y="8285"/>
                </a:cubicBezTo>
                <a:cubicBezTo>
                  <a:pt x="3764" y="8285"/>
                  <a:pt x="3665" y="8245"/>
                  <a:pt x="3583" y="8165"/>
                </a:cubicBezTo>
                <a:lnTo>
                  <a:pt x="158" y="4758"/>
                </a:lnTo>
                <a:cubicBezTo>
                  <a:pt x="35" y="4637"/>
                  <a:pt x="0" y="4466"/>
                  <a:pt x="67" y="4309"/>
                </a:cubicBezTo>
                <a:cubicBezTo>
                  <a:pt x="133" y="4151"/>
                  <a:pt x="281" y="4054"/>
                  <a:pt x="454" y="4054"/>
                </a:cubicBezTo>
                <a:lnTo>
                  <a:pt x="1585" y="4054"/>
                </a:lnTo>
                <a:lnTo>
                  <a:pt x="1585" y="413"/>
                </a:lnTo>
                <a:cubicBezTo>
                  <a:pt x="1585" y="186"/>
                  <a:pt x="1772" y="0"/>
                  <a:pt x="2004" y="0"/>
                </a:cubicBezTo>
                <a:lnTo>
                  <a:pt x="5873" y="0"/>
                </a:lnTo>
                <a:cubicBezTo>
                  <a:pt x="6105" y="0"/>
                  <a:pt x="6293" y="185"/>
                  <a:pt x="6293" y="413"/>
                </a:cubicBezTo>
                <a:lnTo>
                  <a:pt x="6293" y="4054"/>
                </a:lnTo>
                <a:lnTo>
                  <a:pt x="7305" y="4054"/>
                </a:lnTo>
                <a:cubicBezTo>
                  <a:pt x="7479" y="4054"/>
                  <a:pt x="7627" y="4151"/>
                  <a:pt x="7693" y="4309"/>
                </a:cubicBezTo>
                <a:cubicBezTo>
                  <a:pt x="7760" y="4466"/>
                  <a:pt x="7725" y="4637"/>
                  <a:pt x="7602" y="4758"/>
                </a:cubicBezTo>
                <a:lnTo>
                  <a:pt x="7602" y="4758"/>
                </a:lnTo>
                <a:close/>
                <a:moveTo>
                  <a:pt x="5066" y="2060"/>
                </a:moveTo>
                <a:lnTo>
                  <a:pt x="4888" y="1937"/>
                </a:lnTo>
                <a:cubicBezTo>
                  <a:pt x="4837" y="1902"/>
                  <a:pt x="4765" y="1914"/>
                  <a:pt x="4729" y="1965"/>
                </a:cubicBezTo>
                <a:lnTo>
                  <a:pt x="3932" y="2980"/>
                </a:lnTo>
                <a:lnTo>
                  <a:pt x="3135" y="1965"/>
                </a:lnTo>
                <a:cubicBezTo>
                  <a:pt x="3098" y="1914"/>
                  <a:pt x="3027" y="1902"/>
                  <a:pt x="2975" y="1937"/>
                </a:cubicBezTo>
                <a:lnTo>
                  <a:pt x="2797" y="2060"/>
                </a:lnTo>
                <a:cubicBezTo>
                  <a:pt x="2745" y="2095"/>
                  <a:pt x="2733" y="2166"/>
                  <a:pt x="2769" y="2216"/>
                </a:cubicBezTo>
                <a:lnTo>
                  <a:pt x="3446" y="3079"/>
                </a:lnTo>
                <a:lnTo>
                  <a:pt x="3061" y="3079"/>
                </a:lnTo>
                <a:cubicBezTo>
                  <a:pt x="3001" y="3079"/>
                  <a:pt x="2952" y="3127"/>
                  <a:pt x="2952" y="3186"/>
                </a:cubicBezTo>
                <a:lnTo>
                  <a:pt x="2952" y="3365"/>
                </a:lnTo>
                <a:cubicBezTo>
                  <a:pt x="2952" y="3425"/>
                  <a:pt x="3001" y="3473"/>
                  <a:pt x="3061" y="3473"/>
                </a:cubicBezTo>
                <a:lnTo>
                  <a:pt x="3740" y="3473"/>
                </a:lnTo>
                <a:lnTo>
                  <a:pt x="3740" y="4043"/>
                </a:lnTo>
                <a:lnTo>
                  <a:pt x="3061" y="4043"/>
                </a:lnTo>
                <a:cubicBezTo>
                  <a:pt x="3001" y="4043"/>
                  <a:pt x="2952" y="4091"/>
                  <a:pt x="2952" y="4150"/>
                </a:cubicBezTo>
                <a:lnTo>
                  <a:pt x="2952" y="4323"/>
                </a:lnTo>
                <a:cubicBezTo>
                  <a:pt x="2952" y="4383"/>
                  <a:pt x="3001" y="4430"/>
                  <a:pt x="3061" y="4430"/>
                </a:cubicBezTo>
                <a:lnTo>
                  <a:pt x="3740" y="4430"/>
                </a:lnTo>
                <a:lnTo>
                  <a:pt x="3740" y="5096"/>
                </a:lnTo>
                <a:cubicBezTo>
                  <a:pt x="3740" y="5156"/>
                  <a:pt x="3789" y="5204"/>
                  <a:pt x="3849" y="5204"/>
                </a:cubicBezTo>
                <a:lnTo>
                  <a:pt x="4025" y="5204"/>
                </a:lnTo>
                <a:cubicBezTo>
                  <a:pt x="4086" y="5204"/>
                  <a:pt x="4134" y="5156"/>
                  <a:pt x="4134" y="5096"/>
                </a:cubicBezTo>
                <a:lnTo>
                  <a:pt x="4134" y="4430"/>
                </a:lnTo>
                <a:lnTo>
                  <a:pt x="4811" y="4430"/>
                </a:lnTo>
                <a:cubicBezTo>
                  <a:pt x="4871" y="4430"/>
                  <a:pt x="4920" y="4383"/>
                  <a:pt x="4920" y="4323"/>
                </a:cubicBezTo>
                <a:lnTo>
                  <a:pt x="4920" y="4150"/>
                </a:lnTo>
                <a:cubicBezTo>
                  <a:pt x="4920" y="4091"/>
                  <a:pt x="4871" y="4043"/>
                  <a:pt x="4811" y="4043"/>
                </a:cubicBezTo>
                <a:lnTo>
                  <a:pt x="4134" y="4043"/>
                </a:lnTo>
                <a:lnTo>
                  <a:pt x="4134" y="3473"/>
                </a:lnTo>
                <a:lnTo>
                  <a:pt x="4811" y="3473"/>
                </a:lnTo>
                <a:cubicBezTo>
                  <a:pt x="4871" y="3473"/>
                  <a:pt x="4920" y="3425"/>
                  <a:pt x="4920" y="3365"/>
                </a:cubicBezTo>
                <a:lnTo>
                  <a:pt x="4920" y="3186"/>
                </a:lnTo>
                <a:cubicBezTo>
                  <a:pt x="4920" y="3127"/>
                  <a:pt x="4871" y="3079"/>
                  <a:pt x="4811" y="3079"/>
                </a:cubicBezTo>
                <a:lnTo>
                  <a:pt x="4417" y="3079"/>
                </a:lnTo>
                <a:lnTo>
                  <a:pt x="5095" y="2216"/>
                </a:lnTo>
                <a:cubicBezTo>
                  <a:pt x="5131" y="2166"/>
                  <a:pt x="5118" y="2095"/>
                  <a:pt x="5066" y="2060"/>
                </a:cubicBezTo>
                <a:lnTo>
                  <a:pt x="5066" y="2060"/>
                </a:lnTo>
                <a:close/>
                <a:moveTo>
                  <a:pt x="5066" y="2060"/>
                </a:moveTo>
                <a:close/>
              </a:path>
            </a:pathLst>
          </a:custGeom>
          <a:solidFill>
            <a:srgbClr val="FCFBF4"/>
          </a:solidFill>
          <a:ln>
            <a:noFill/>
          </a:ln>
        </p:spPr>
      </p:sp>
      <p:sp>
        <p:nvSpPr>
          <p:cNvPr id="4" name="矩形 3"/>
          <p:cNvSpPr/>
          <p:nvPr/>
        </p:nvSpPr>
        <p:spPr>
          <a:xfrm>
            <a:off x="6245225" y="1764665"/>
            <a:ext cx="1961515" cy="3927475"/>
          </a:xfrm>
          <a:prstGeom prst="rect">
            <a:avLst/>
          </a:prstGeom>
          <a:solidFill>
            <a:srgbClr val="E8C7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indent="0" algn="l" fontAlgn="auto">
              <a:lnSpc>
                <a:spcPts val="3500"/>
              </a:lnSpc>
            </a:pPr>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楷体" panose="02010609060101010101" charset="-122"/>
                <a:ea typeface="楷体" panose="02010609060101010101" charset="-122"/>
                <a:cs typeface="楷体" panose="02010609060101010101" charset="-122"/>
              </a:rPr>
              <a:t>教育发展基金主要用于奖教奖学、扶困助学、人才引进、教师培训、办学条件改善等。</a:t>
            </a:r>
            <a:endParaRPr lang="zh-CN" altLang="en-US" sz="2800" dirty="0"/>
          </a:p>
        </p:txBody>
      </p:sp>
      <p:sp>
        <p:nvSpPr>
          <p:cNvPr id="8" name="矩形 7"/>
          <p:cNvSpPr/>
          <p:nvPr/>
        </p:nvSpPr>
        <p:spPr>
          <a:xfrm>
            <a:off x="8930005" y="1764665"/>
            <a:ext cx="2223770" cy="3927475"/>
          </a:xfrm>
          <a:prstGeom prst="rect">
            <a:avLst/>
          </a:prstGeom>
          <a:solidFill>
            <a:srgbClr val="B54A4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en-US" altLang="zh-CN" sz="2800" dirty="0">
                <a:latin typeface="楷体" panose="02010609060101010101" charset="-122"/>
                <a:ea typeface="楷体" panose="02010609060101010101" charset="-122"/>
                <a:cs typeface="楷体" panose="02010609060101010101" charset="-122"/>
              </a:rPr>
              <a:t>    </a:t>
            </a:r>
            <a:r>
              <a:rPr lang="zh-CN" altLang="en-US" sz="2800" dirty="0">
                <a:latin typeface="楷体" panose="02010609060101010101" charset="-122"/>
                <a:ea typeface="楷体" panose="02010609060101010101" charset="-122"/>
                <a:cs typeface="楷体" panose="02010609060101010101" charset="-122"/>
              </a:rPr>
              <a:t>教育发展基金会属非营利性社会组织，隶属于中阳县教育科技局管理。</a:t>
            </a:r>
            <a:endParaRPr lang="zh-CN" altLang="en-US" sz="2800" dirty="0"/>
          </a:p>
        </p:txBody>
      </p:sp>
    </p:spTree>
    <p:custDataLst>
      <p:tags r:id="rId3"/>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8700776" y="0"/>
            <a:ext cx="3491224" cy="1455440"/>
          </a:xfrm>
          <a:prstGeom prst="rect">
            <a:avLst/>
          </a:prstGeom>
        </p:spPr>
      </p:pic>
      <p:pic>
        <p:nvPicPr>
          <p:cNvPr id="5" name="图片 4"/>
          <p:cNvPicPr>
            <a:picLocks noChangeAspect="1"/>
          </p:cNvPicPr>
          <p:nvPr/>
        </p:nvPicPr>
        <p:blipFill rotWithShape="1">
          <a:blip r:embed="rId2"/>
          <a:srcRect l="13695" b="35109"/>
          <a:stretch>
            <a:fillRect/>
          </a:stretch>
        </p:blipFill>
        <p:spPr>
          <a:xfrm>
            <a:off x="0" y="5383566"/>
            <a:ext cx="3526035" cy="1474434"/>
          </a:xfrm>
          <a:prstGeom prst="rect">
            <a:avLst/>
          </a:prstGeom>
        </p:spPr>
      </p:pic>
      <p:sp>
        <p:nvSpPr>
          <p:cNvPr id="2" name="文本框 1"/>
          <p:cNvSpPr txBox="1"/>
          <p:nvPr/>
        </p:nvSpPr>
        <p:spPr>
          <a:xfrm>
            <a:off x="923290" y="567055"/>
            <a:ext cx="9890125" cy="2753360"/>
          </a:xfrm>
          <a:prstGeom prst="rect">
            <a:avLst/>
          </a:prstGeom>
          <a:noFill/>
        </p:spPr>
        <p:txBody>
          <a:bodyPr vert="horz" wrap="square" rtlCol="0">
            <a:noAutofit/>
          </a:bodyPr>
          <a:lstStyle/>
          <a:p>
            <a:r>
              <a:rPr lang="en-US" altLang="zh-CN" sz="3600" dirty="0">
                <a:gradFill>
                  <a:gsLst>
                    <a:gs pos="0">
                      <a:srgbClr val="E30000"/>
                    </a:gs>
                    <a:gs pos="100000">
                      <a:srgbClr val="760303"/>
                    </a:gs>
                  </a:gsLst>
                  <a:lin scaled="0"/>
                </a:gradFill>
                <a:latin typeface="华文行楷" panose="02010800040101010101" charset="-122"/>
                <a:ea typeface="华文行楷" panose="02010800040101010101" charset="-122"/>
              </a:rPr>
              <a:t>   </a:t>
            </a:r>
            <a:r>
              <a:rPr lang="zh-CN" altLang="en-US" sz="3600" dirty="0">
                <a:gradFill>
                  <a:gsLst>
                    <a:gs pos="0">
                      <a:srgbClr val="E30000"/>
                    </a:gs>
                    <a:gs pos="100000">
                      <a:srgbClr val="760303"/>
                    </a:gs>
                  </a:gsLst>
                  <a:lin scaled="0"/>
                </a:gradFill>
                <a:latin typeface="华文行楷" panose="02010800040101010101" charset="-122"/>
                <a:ea typeface="华文行楷" panose="02010800040101010101" charset="-122"/>
              </a:rPr>
              <a:t>成立形式</a:t>
            </a:r>
            <a:endParaRPr lang="zh-CN" altLang="en-US" sz="3600" dirty="0">
              <a:gradFill>
                <a:gsLst>
                  <a:gs pos="0">
                    <a:srgbClr val="E30000"/>
                  </a:gs>
                  <a:gs pos="100000">
                    <a:srgbClr val="760303"/>
                  </a:gs>
                </a:gsLst>
                <a:lin scaled="0"/>
              </a:gradFill>
              <a:latin typeface="华文行楷" panose="02010800040101010101" charset="-122"/>
              <a:ea typeface="华文行楷" panose="02010800040101010101" charset="-122"/>
            </a:endParaRPr>
          </a:p>
          <a:p>
            <a:pPr>
              <a:lnSpc>
                <a:spcPts val="1000"/>
              </a:lnSpc>
              <a:spcBef>
                <a:spcPts val="0"/>
              </a:spcBef>
              <a:spcAft>
                <a:spcPts val="0"/>
              </a:spcAft>
            </a:pPr>
            <a:r>
              <a:rPr lang="en-US" altLang="zh-CN" sz="2600" dirty="0">
                <a:solidFill>
                  <a:srgbClr val="C00000"/>
                </a:solidFill>
                <a:latin typeface="黑体" panose="02010609060101010101" charset="-122"/>
                <a:ea typeface="黑体" panose="02010609060101010101" charset="-122"/>
              </a:rPr>
              <a:t>   </a:t>
            </a:r>
            <a:endParaRPr lang="en-US" altLang="zh-CN" sz="2600" dirty="0">
              <a:solidFill>
                <a:srgbClr val="C00000"/>
              </a:solidFill>
              <a:latin typeface="黑体" panose="02010609060101010101" charset="-122"/>
              <a:ea typeface="黑体" panose="02010609060101010101" charset="-122"/>
            </a:endParaRPr>
          </a:p>
          <a:p>
            <a:pPr indent="0" fontAlgn="auto">
              <a:lnSpc>
                <a:spcPts val="3620"/>
              </a:lnSpc>
            </a:pPr>
            <a:r>
              <a:rPr lang="en-US" altLang="zh-CN" sz="2600" dirty="0">
                <a:solidFill>
                  <a:srgbClr val="C00000"/>
                </a:solidFill>
                <a:latin typeface="黑体" panose="02010609060101010101" charset="-122"/>
                <a:ea typeface="黑体" panose="02010609060101010101" charset="-122"/>
              </a:rPr>
              <a:t>    </a:t>
            </a:r>
            <a:r>
              <a:rPr lang="zh-CN" altLang="en-US" sz="2600" dirty="0">
                <a:solidFill>
                  <a:srgbClr val="C00000"/>
                </a:solidFill>
                <a:latin typeface="黑体" panose="02010609060101010101" charset="-122"/>
                <a:ea typeface="黑体" panose="02010609060101010101" charset="-122"/>
              </a:rPr>
              <a:t>凡有志支持中阳教育发展的企业、团体、社会各界有识之士均可参与成立教育发展基金会。成立形式分为独立出资并冠名的教育发展基金会和联合出资并冠名的教育发展基金会两种。成立基金会均需符合下列条件：</a:t>
            </a:r>
            <a:endParaRPr lang="zh-CN" altLang="en-US" sz="2600" dirty="0">
              <a:solidFill>
                <a:srgbClr val="C00000"/>
              </a:solidFill>
              <a:latin typeface="黑体" panose="02010609060101010101" charset="-122"/>
              <a:ea typeface="黑体" panose="02010609060101010101" charset="-122"/>
            </a:endParaRPr>
          </a:p>
          <a:p>
            <a:endParaRPr lang="zh-CN" altLang="en-US" sz="2600" dirty="0">
              <a:solidFill>
                <a:srgbClr val="C00000"/>
              </a:solidFill>
              <a:latin typeface="黑体" panose="02010609060101010101" charset="-122"/>
              <a:ea typeface="黑体" panose="02010609060101010101" charset="-122"/>
            </a:endParaRPr>
          </a:p>
        </p:txBody>
      </p:sp>
      <p:grpSp>
        <p:nvGrpSpPr>
          <p:cNvPr id="22" name="组合 21"/>
          <p:cNvGrpSpPr/>
          <p:nvPr/>
        </p:nvGrpSpPr>
        <p:grpSpPr>
          <a:xfrm>
            <a:off x="989670" y="2805463"/>
            <a:ext cx="10560685" cy="2719646"/>
            <a:chOff x="604626" y="2263874"/>
            <a:chExt cx="10560685" cy="2719646"/>
          </a:xfrm>
        </p:grpSpPr>
        <p:pic>
          <p:nvPicPr>
            <p:cNvPr id="14" name="图片 13"/>
            <p:cNvPicPr>
              <a:picLocks noChangeAspect="1"/>
            </p:cNvPicPr>
            <p:nvPr>
              <p:custDataLst>
                <p:tags r:id="rId3"/>
              </p:custDataLst>
            </p:nvPr>
          </p:nvPicPr>
          <p:blipFill rotWithShape="1">
            <a:blip r:embed="rId4"/>
            <a:srcRect b="23155"/>
            <a:stretch>
              <a:fillRect/>
            </a:stretch>
          </p:blipFill>
          <p:spPr>
            <a:xfrm>
              <a:off x="1026901" y="3429099"/>
              <a:ext cx="10138410" cy="1553210"/>
            </a:xfrm>
            <a:prstGeom prst="rect">
              <a:avLst/>
            </a:prstGeom>
          </p:spPr>
        </p:pic>
        <p:grpSp>
          <p:nvGrpSpPr>
            <p:cNvPr id="21" name="组合 20"/>
            <p:cNvGrpSpPr/>
            <p:nvPr/>
          </p:nvGrpSpPr>
          <p:grpSpPr>
            <a:xfrm>
              <a:off x="604626" y="2601563"/>
              <a:ext cx="2752033" cy="2366169"/>
              <a:chOff x="604626" y="2601563"/>
              <a:chExt cx="2752033" cy="2366169"/>
            </a:xfrm>
          </p:grpSpPr>
          <p:grpSp>
            <p:nvGrpSpPr>
              <p:cNvPr id="19" name="组合 18"/>
              <p:cNvGrpSpPr/>
              <p:nvPr/>
            </p:nvGrpSpPr>
            <p:grpSpPr>
              <a:xfrm>
                <a:off x="604626" y="2757669"/>
                <a:ext cx="2752033" cy="2210063"/>
                <a:chOff x="604626" y="2757669"/>
                <a:chExt cx="2752033" cy="2210063"/>
              </a:xfrm>
            </p:grpSpPr>
            <p:sp>
              <p:nvSpPr>
                <p:cNvPr id="40" name="文本框 39"/>
                <p:cNvSpPr txBox="1"/>
                <p:nvPr/>
              </p:nvSpPr>
              <p:spPr>
                <a:xfrm>
                  <a:off x="2668279" y="4321401"/>
                  <a:ext cx="688380" cy="646331"/>
                </a:xfrm>
                <a:prstGeom prst="rect">
                  <a:avLst/>
                </a:prstGeom>
                <a:noFill/>
              </p:spPr>
              <p:txBody>
                <a:bodyPr vert="horz" wrap="square" rtlCol="0">
                  <a:spAutoFit/>
                </a:bodyPr>
                <a:lstStyle/>
                <a:p>
                  <a:r>
                    <a:rPr lang="en-US" altLang="zh-CN" sz="3600" dirty="0">
                      <a:solidFill>
                        <a:schemeClr val="bg1"/>
                      </a:solidFill>
                      <a:latin typeface="汉仪全唐诗简" panose="00020600040101010101" pitchFamily="18" charset="-122"/>
                      <a:ea typeface="汉仪全唐诗简" panose="00020600040101010101" pitchFamily="18" charset="-122"/>
                    </a:rPr>
                    <a:t>01</a:t>
                  </a:r>
                  <a:endParaRPr lang="zh-CN" altLang="en-US" sz="3600" dirty="0">
                    <a:solidFill>
                      <a:schemeClr val="bg1"/>
                    </a:solidFill>
                    <a:latin typeface="汉仪全唐诗简" panose="00020600040101010101" pitchFamily="18" charset="-122"/>
                    <a:ea typeface="汉仪全唐诗简" panose="00020600040101010101" pitchFamily="18" charset="-122"/>
                  </a:endParaRPr>
                </a:p>
              </p:txBody>
            </p:sp>
            <p:cxnSp>
              <p:nvCxnSpPr>
                <p:cNvPr id="16" name="直接连接符 15"/>
                <p:cNvCxnSpPr/>
                <p:nvPr/>
              </p:nvCxnSpPr>
              <p:spPr>
                <a:xfrm>
                  <a:off x="3102015" y="2757669"/>
                  <a:ext cx="0" cy="1053296"/>
                </a:xfrm>
                <a:prstGeom prst="line">
                  <a:avLst/>
                </a:prstGeom>
                <a:ln w="28575" cap="rnd">
                  <a:solidFill>
                    <a:srgbClr val="D08B58"/>
                  </a:solidFill>
                  <a:round/>
                </a:ln>
              </p:spPr>
              <p:style>
                <a:lnRef idx="1">
                  <a:schemeClr val="accent1"/>
                </a:lnRef>
                <a:fillRef idx="0">
                  <a:schemeClr val="accent1"/>
                </a:fillRef>
                <a:effectRef idx="0">
                  <a:schemeClr val="accent1"/>
                </a:effectRef>
                <a:fontRef idx="minor">
                  <a:schemeClr val="tx1"/>
                </a:fontRef>
              </p:style>
            </p:cxnSp>
            <p:sp>
              <p:nvSpPr>
                <p:cNvPr id="17" name="文本框 16"/>
                <p:cNvSpPr txBox="1"/>
                <p:nvPr/>
              </p:nvSpPr>
              <p:spPr>
                <a:xfrm>
                  <a:off x="604626" y="2905605"/>
                  <a:ext cx="2512060" cy="1529715"/>
                </a:xfrm>
                <a:prstGeom prst="rect">
                  <a:avLst/>
                </a:prstGeom>
                <a:noFill/>
              </p:spPr>
              <p:txBody>
                <a:bodyPr wrap="square" rtlCol="0">
                  <a:spAutoFit/>
                </a:bodyPr>
                <a:lstStyle/>
                <a:p>
                  <a:pPr algn="l">
                    <a:lnSpc>
                      <a:spcPct val="130000"/>
                    </a:lnSpc>
                    <a:buClrTx/>
                    <a:buSzTx/>
                    <a:buFontTx/>
                  </a:pPr>
                  <a:r>
                    <a:rPr lang="zh-CN" altLang="en-US" sz="2400" dirty="0">
                      <a:solidFill>
                        <a:srgbClr val="C00000"/>
                      </a:solidFill>
                      <a:latin typeface="华文行楷" panose="02010800040101010101" charset="-122"/>
                      <a:ea typeface="华文行楷" panose="02010800040101010101" charset="-122"/>
                      <a:sym typeface="+mn-ea"/>
                    </a:rPr>
                    <a:t>原始资金不低于1000万元。</a:t>
                  </a:r>
                  <a:endParaRPr lang="zh-CN" altLang="en-US" sz="2400" dirty="0">
                    <a:solidFill>
                      <a:srgbClr val="C00000"/>
                    </a:solidFill>
                    <a:latin typeface="华文行楷" panose="02010800040101010101" charset="-122"/>
                    <a:ea typeface="华文行楷" panose="02010800040101010101" charset="-122"/>
                  </a:endParaRPr>
                </a:p>
                <a:p>
                  <a:pPr algn="l">
                    <a:lnSpc>
                      <a:spcPct val="130000"/>
                    </a:lnSpc>
                  </a:pPr>
                  <a:endParaRPr lang="zh-CN" altLang="en-US" sz="2400" dirty="0">
                    <a:solidFill>
                      <a:srgbClr val="C00000"/>
                    </a:solidFill>
                    <a:latin typeface="黑体" panose="02010609060101010101" charset="-122"/>
                    <a:ea typeface="黑体" panose="02010609060101010101" charset="-122"/>
                    <a:cs typeface="黑体" panose="02010609060101010101" charset="-122"/>
                  </a:endParaRPr>
                </a:p>
              </p:txBody>
            </p:sp>
          </p:grpSp>
          <p:sp>
            <p:nvSpPr>
              <p:cNvPr id="20" name="椭圆 19"/>
              <p:cNvSpPr/>
              <p:nvPr/>
            </p:nvSpPr>
            <p:spPr>
              <a:xfrm>
                <a:off x="3023962" y="2601563"/>
                <a:ext cx="156106" cy="156106"/>
              </a:xfrm>
              <a:prstGeom prst="ellipse">
                <a:avLst/>
              </a:prstGeom>
              <a:solidFill>
                <a:srgbClr val="BF5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58" name="组合 57"/>
            <p:cNvGrpSpPr/>
            <p:nvPr/>
          </p:nvGrpSpPr>
          <p:grpSpPr>
            <a:xfrm>
              <a:off x="3351445" y="2601563"/>
              <a:ext cx="3077982" cy="2381957"/>
              <a:chOff x="278677" y="2601563"/>
              <a:chExt cx="3077982" cy="2381957"/>
            </a:xfrm>
          </p:grpSpPr>
          <p:grpSp>
            <p:nvGrpSpPr>
              <p:cNvPr id="59" name="组合 58"/>
              <p:cNvGrpSpPr/>
              <p:nvPr/>
            </p:nvGrpSpPr>
            <p:grpSpPr>
              <a:xfrm>
                <a:off x="278677" y="2757669"/>
                <a:ext cx="3077982" cy="2225851"/>
                <a:chOff x="278677" y="2757669"/>
                <a:chExt cx="3077982" cy="2225851"/>
              </a:xfrm>
            </p:grpSpPr>
            <p:cxnSp>
              <p:nvCxnSpPr>
                <p:cNvPr id="62" name="直接连接符 61"/>
                <p:cNvCxnSpPr/>
                <p:nvPr/>
              </p:nvCxnSpPr>
              <p:spPr>
                <a:xfrm>
                  <a:off x="3102015" y="2757669"/>
                  <a:ext cx="0" cy="1276350"/>
                </a:xfrm>
                <a:prstGeom prst="line">
                  <a:avLst/>
                </a:prstGeom>
                <a:ln w="28575" cap="rnd">
                  <a:solidFill>
                    <a:srgbClr val="D08B58"/>
                  </a:solidFill>
                  <a:round/>
                </a:ln>
              </p:spPr>
              <p:style>
                <a:lnRef idx="1">
                  <a:schemeClr val="accent1"/>
                </a:lnRef>
                <a:fillRef idx="0">
                  <a:schemeClr val="accent1"/>
                </a:fillRef>
                <a:effectRef idx="0">
                  <a:schemeClr val="accent1"/>
                </a:effectRef>
                <a:fontRef idx="minor">
                  <a:schemeClr val="tx1"/>
                </a:fontRef>
              </p:style>
            </p:cxnSp>
            <p:sp>
              <p:nvSpPr>
                <p:cNvPr id="61" name="文本框 60"/>
                <p:cNvSpPr txBox="1"/>
                <p:nvPr/>
              </p:nvSpPr>
              <p:spPr>
                <a:xfrm>
                  <a:off x="2668279" y="4337189"/>
                  <a:ext cx="688380" cy="646331"/>
                </a:xfrm>
                <a:prstGeom prst="rect">
                  <a:avLst/>
                </a:prstGeom>
                <a:noFill/>
              </p:spPr>
              <p:txBody>
                <a:bodyPr vert="horz" wrap="square" rtlCol="0">
                  <a:spAutoFit/>
                </a:bodyPr>
                <a:lstStyle/>
                <a:p>
                  <a:r>
                    <a:rPr lang="en-US" altLang="zh-CN" sz="3600" dirty="0">
                      <a:solidFill>
                        <a:schemeClr val="bg1"/>
                      </a:solidFill>
                      <a:latin typeface="汉仪全唐诗简" panose="00020600040101010101" pitchFamily="18" charset="-122"/>
                      <a:ea typeface="汉仪全唐诗简" panose="00020600040101010101" pitchFamily="18" charset="-122"/>
                    </a:rPr>
                    <a:t>02</a:t>
                  </a:r>
                  <a:endParaRPr lang="zh-CN" altLang="en-US" sz="3600" dirty="0">
                    <a:solidFill>
                      <a:schemeClr val="bg1"/>
                    </a:solidFill>
                    <a:latin typeface="汉仪全唐诗简" panose="00020600040101010101" pitchFamily="18" charset="-122"/>
                    <a:ea typeface="汉仪全唐诗简" panose="00020600040101010101" pitchFamily="18" charset="-122"/>
                  </a:endParaRPr>
                </a:p>
              </p:txBody>
            </p:sp>
            <p:sp>
              <p:nvSpPr>
                <p:cNvPr id="63" name="文本框 62"/>
                <p:cNvSpPr txBox="1"/>
                <p:nvPr/>
              </p:nvSpPr>
              <p:spPr>
                <a:xfrm>
                  <a:off x="278677" y="2855371"/>
                  <a:ext cx="2789490" cy="1373505"/>
                </a:xfrm>
                <a:prstGeom prst="rect">
                  <a:avLst/>
                </a:prstGeom>
                <a:noFill/>
              </p:spPr>
              <p:txBody>
                <a:bodyPr wrap="square" rtlCol="0">
                  <a:spAutoFit/>
                </a:bodyPr>
                <a:lstStyle/>
                <a:p>
                  <a:pPr indent="0" algn="l" fontAlgn="auto">
                    <a:lnSpc>
                      <a:spcPts val="2500"/>
                    </a:lnSpc>
                    <a:buClrTx/>
                    <a:buSzTx/>
                    <a:buFontTx/>
                  </a:pPr>
                  <a:r>
                    <a:rPr lang="zh-CN" altLang="en-US" sz="2400" dirty="0">
                      <a:solidFill>
                        <a:srgbClr val="C00000"/>
                      </a:solidFill>
                      <a:latin typeface="华文行楷" panose="02010800040101010101" charset="-122"/>
                      <a:ea typeface="华文行楷" panose="02010800040101010101" charset="-122"/>
                      <a:sym typeface="+mn-ea"/>
                    </a:rPr>
                    <a:t>在本工作方案的总框架下制定本基金会章程。</a:t>
                  </a:r>
                  <a:endParaRPr lang="zh-CN" altLang="en-US" sz="2400" dirty="0">
                    <a:solidFill>
                      <a:srgbClr val="C00000"/>
                    </a:solidFill>
                    <a:latin typeface="华文行楷" panose="02010800040101010101" charset="-122"/>
                    <a:ea typeface="华文行楷" panose="02010800040101010101" charset="-122"/>
                  </a:endParaRPr>
                </a:p>
                <a:p>
                  <a:pPr indent="0" algn="l" fontAlgn="auto">
                    <a:lnSpc>
                      <a:spcPts val="2500"/>
                    </a:lnSpc>
                  </a:pPr>
                  <a:endParaRPr lang="zh-CN" altLang="en-US" sz="2400" dirty="0">
                    <a:solidFill>
                      <a:srgbClr val="C00000"/>
                    </a:solidFill>
                    <a:latin typeface="黑体" panose="02010609060101010101" charset="-122"/>
                    <a:ea typeface="黑体" panose="02010609060101010101" charset="-122"/>
                  </a:endParaRPr>
                </a:p>
              </p:txBody>
            </p:sp>
          </p:grpSp>
          <p:sp>
            <p:nvSpPr>
              <p:cNvPr id="60" name="椭圆 59"/>
              <p:cNvSpPr/>
              <p:nvPr/>
            </p:nvSpPr>
            <p:spPr>
              <a:xfrm>
                <a:off x="3023962" y="2601563"/>
                <a:ext cx="156106" cy="156106"/>
              </a:xfrm>
              <a:prstGeom prst="ellipse">
                <a:avLst/>
              </a:prstGeom>
              <a:solidFill>
                <a:srgbClr val="BF5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65" name="组合 64"/>
            <p:cNvGrpSpPr/>
            <p:nvPr/>
          </p:nvGrpSpPr>
          <p:grpSpPr>
            <a:xfrm>
              <a:off x="6402182" y="2263874"/>
              <a:ext cx="3100013" cy="2351592"/>
              <a:chOff x="256646" y="2792063"/>
              <a:chExt cx="3100013" cy="2351592"/>
            </a:xfrm>
          </p:grpSpPr>
          <p:grpSp>
            <p:nvGrpSpPr>
              <p:cNvPr id="66" name="组合 65"/>
              <p:cNvGrpSpPr/>
              <p:nvPr/>
            </p:nvGrpSpPr>
            <p:grpSpPr>
              <a:xfrm>
                <a:off x="256646" y="2948169"/>
                <a:ext cx="3100013" cy="2195486"/>
                <a:chOff x="256646" y="2948169"/>
                <a:chExt cx="3100013" cy="2195486"/>
              </a:xfrm>
            </p:grpSpPr>
            <p:cxnSp>
              <p:nvCxnSpPr>
                <p:cNvPr id="69" name="直接连接符 68"/>
                <p:cNvCxnSpPr/>
                <p:nvPr/>
              </p:nvCxnSpPr>
              <p:spPr>
                <a:xfrm>
                  <a:off x="3102015" y="2948169"/>
                  <a:ext cx="0" cy="1053296"/>
                </a:xfrm>
                <a:prstGeom prst="line">
                  <a:avLst/>
                </a:prstGeom>
                <a:ln w="28575" cap="rnd">
                  <a:solidFill>
                    <a:srgbClr val="D08B58"/>
                  </a:solidFill>
                  <a:round/>
                </a:ln>
              </p:spPr>
              <p:style>
                <a:lnRef idx="1">
                  <a:schemeClr val="accent1"/>
                </a:lnRef>
                <a:fillRef idx="0">
                  <a:schemeClr val="accent1"/>
                </a:fillRef>
                <a:effectRef idx="0">
                  <a:schemeClr val="accent1"/>
                </a:effectRef>
                <a:fontRef idx="minor">
                  <a:schemeClr val="tx1"/>
                </a:fontRef>
              </p:style>
            </p:cxnSp>
            <p:sp>
              <p:nvSpPr>
                <p:cNvPr id="68" name="文本框 67"/>
                <p:cNvSpPr txBox="1"/>
                <p:nvPr/>
              </p:nvSpPr>
              <p:spPr>
                <a:xfrm>
                  <a:off x="2668279" y="4497324"/>
                  <a:ext cx="688380" cy="646331"/>
                </a:xfrm>
                <a:prstGeom prst="rect">
                  <a:avLst/>
                </a:prstGeom>
                <a:noFill/>
              </p:spPr>
              <p:txBody>
                <a:bodyPr vert="horz" wrap="square" rtlCol="0">
                  <a:spAutoFit/>
                </a:bodyPr>
                <a:lstStyle/>
                <a:p>
                  <a:r>
                    <a:rPr lang="en-US" altLang="zh-CN" sz="3600" dirty="0">
                      <a:solidFill>
                        <a:schemeClr val="bg1"/>
                      </a:solidFill>
                      <a:latin typeface="汉仪全唐诗简" panose="00020600040101010101" pitchFamily="18" charset="-122"/>
                      <a:ea typeface="汉仪全唐诗简" panose="00020600040101010101" pitchFamily="18" charset="-122"/>
                    </a:rPr>
                    <a:t>03</a:t>
                  </a:r>
                  <a:endParaRPr lang="zh-CN" altLang="en-US" sz="3600" dirty="0">
                    <a:solidFill>
                      <a:schemeClr val="bg1"/>
                    </a:solidFill>
                    <a:latin typeface="汉仪全唐诗简" panose="00020600040101010101" pitchFamily="18" charset="-122"/>
                    <a:ea typeface="汉仪全唐诗简" panose="00020600040101010101" pitchFamily="18" charset="-122"/>
                  </a:endParaRPr>
                </a:p>
              </p:txBody>
            </p:sp>
            <p:sp>
              <p:nvSpPr>
                <p:cNvPr id="70" name="文本框 69"/>
                <p:cNvSpPr txBox="1"/>
                <p:nvPr/>
              </p:nvSpPr>
              <p:spPr>
                <a:xfrm>
                  <a:off x="256646" y="3115667"/>
                  <a:ext cx="2789490" cy="1198880"/>
                </a:xfrm>
                <a:prstGeom prst="rect">
                  <a:avLst/>
                </a:prstGeom>
                <a:noFill/>
              </p:spPr>
              <p:txBody>
                <a:bodyPr wrap="square" rtlCol="0">
                  <a:spAutoFit/>
                </a:bodyPr>
                <a:lstStyle/>
                <a:p>
                  <a:pPr indent="0" algn="l" fontAlgn="auto">
                    <a:lnSpc>
                      <a:spcPts val="2880"/>
                    </a:lnSpc>
                    <a:buClrTx/>
                    <a:buSzTx/>
                    <a:buNone/>
                  </a:pPr>
                  <a:r>
                    <a:rPr lang="zh-CN" altLang="en-US" sz="2400" dirty="0">
                      <a:solidFill>
                        <a:srgbClr val="C00000"/>
                      </a:solidFill>
                      <a:latin typeface="华文行楷" panose="02010800040101010101" charset="-122"/>
                      <a:ea typeface="华文行楷" panose="02010800040101010101" charset="-122"/>
                      <a:sym typeface="+mn-ea"/>
                    </a:rPr>
                    <a:t>基金会章程由教育发展基金会县领导组审核通过。</a:t>
                  </a:r>
                  <a:endParaRPr lang="zh-CN" altLang="en-US" sz="2400" dirty="0">
                    <a:solidFill>
                      <a:srgbClr val="C00000"/>
                    </a:solidFill>
                    <a:latin typeface="华文行楷" panose="02010800040101010101" charset="-122"/>
                    <a:ea typeface="华文行楷" panose="02010800040101010101" charset="-122"/>
                  </a:endParaRPr>
                </a:p>
              </p:txBody>
            </p:sp>
          </p:grpSp>
          <p:sp>
            <p:nvSpPr>
              <p:cNvPr id="67" name="椭圆 66"/>
              <p:cNvSpPr/>
              <p:nvPr/>
            </p:nvSpPr>
            <p:spPr>
              <a:xfrm>
                <a:off x="3023962" y="2792063"/>
                <a:ext cx="156106" cy="156106"/>
              </a:xfrm>
              <a:prstGeom prst="ellipse">
                <a:avLst/>
              </a:prstGeom>
              <a:solidFill>
                <a:srgbClr val="BF56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grpSp>
        <p:nvGrpSpPr>
          <p:cNvPr id="4" name="组合 3"/>
          <p:cNvGrpSpPr/>
          <p:nvPr/>
        </p:nvGrpSpPr>
        <p:grpSpPr>
          <a:xfrm>
            <a:off x="1344930" y="1083310"/>
            <a:ext cx="2407285" cy="76200"/>
            <a:chOff x="2984" y="2561"/>
            <a:chExt cx="5410" cy="147"/>
          </a:xfrm>
        </p:grpSpPr>
        <p:cxnSp>
          <p:nvCxnSpPr>
            <p:cNvPr id="12" name="直接连接符 11"/>
            <p:cNvCxnSpPr/>
            <p:nvPr>
              <p:custDataLst>
                <p:tags r:id="rId5"/>
              </p:custDataLst>
            </p:nvPr>
          </p:nvCxnSpPr>
          <p:spPr>
            <a:xfrm>
              <a:off x="2984" y="2561"/>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6"/>
              </p:custDataLst>
            </p:nvPr>
          </p:nvCxnSpPr>
          <p:spPr>
            <a:xfrm>
              <a:off x="3576" y="2708"/>
              <a:ext cx="4819" cy="0"/>
            </a:xfrm>
            <a:prstGeom prst="line">
              <a:avLst/>
            </a:prstGeom>
            <a:ln w="47625">
              <a:gradFill>
                <a:gsLst>
                  <a:gs pos="0">
                    <a:schemeClr val="bg1"/>
                  </a:gs>
                  <a:gs pos="76000">
                    <a:srgbClr val="C00000"/>
                  </a:gs>
                </a:gsLst>
                <a:lin ang="0" scaled="0"/>
              </a:gradFill>
            </a:ln>
          </p:spPr>
          <p:style>
            <a:lnRef idx="1">
              <a:schemeClr val="accent1"/>
            </a:lnRef>
            <a:fillRef idx="0">
              <a:schemeClr val="accent1"/>
            </a:fillRef>
            <a:effectRef idx="0">
              <a:schemeClr val="accent1"/>
            </a:effectRef>
            <a:fontRef idx="minor">
              <a:schemeClr val="tx1"/>
            </a:fontRef>
          </p:style>
        </p:cxnSp>
      </p:grpSp>
      <p:grpSp>
        <p:nvGrpSpPr>
          <p:cNvPr id="7" name="组合 6"/>
          <p:cNvGrpSpPr/>
          <p:nvPr/>
        </p:nvGrpSpPr>
        <p:grpSpPr>
          <a:xfrm>
            <a:off x="741680" y="683260"/>
            <a:ext cx="521970" cy="424815"/>
            <a:chOff x="3133" y="2888"/>
            <a:chExt cx="822" cy="669"/>
          </a:xfrm>
        </p:grpSpPr>
        <p:sp>
          <p:nvSpPr>
            <p:cNvPr id="6" name="菱形 5"/>
            <p:cNvSpPr/>
            <p:nvPr>
              <p:custDataLst>
                <p:tags r:id="rId7"/>
              </p:custDataLst>
            </p:nvPr>
          </p:nvSpPr>
          <p:spPr>
            <a:xfrm>
              <a:off x="3133" y="2888"/>
              <a:ext cx="650" cy="650"/>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菱形 7"/>
            <p:cNvSpPr/>
            <p:nvPr>
              <p:custDataLst>
                <p:tags r:id="rId8"/>
              </p:custDataLst>
            </p:nvPr>
          </p:nvSpPr>
          <p:spPr>
            <a:xfrm>
              <a:off x="3611" y="3213"/>
              <a:ext cx="345" cy="345"/>
            </a:xfrm>
            <a:prstGeom prst="diamond">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Tree>
    <p:custDataLst>
      <p:tags r:id="rId9"/>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CFBF4"/>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rotWithShape="1">
          <a:blip r:embed="rId1"/>
          <a:srcRect l="97" t="26581" r="8963" b="-2275"/>
          <a:stretch>
            <a:fillRect/>
          </a:stretch>
        </p:blipFill>
        <p:spPr>
          <a:xfrm>
            <a:off x="8700776" y="0"/>
            <a:ext cx="3491224" cy="1455440"/>
          </a:xfrm>
          <a:prstGeom prst="rect">
            <a:avLst/>
          </a:prstGeom>
        </p:spPr>
      </p:pic>
      <p:pic>
        <p:nvPicPr>
          <p:cNvPr id="5" name="图片 4"/>
          <p:cNvPicPr>
            <a:picLocks noChangeAspect="1"/>
          </p:cNvPicPr>
          <p:nvPr/>
        </p:nvPicPr>
        <p:blipFill rotWithShape="1">
          <a:blip r:embed="rId2"/>
          <a:srcRect l="13695" b="35109"/>
          <a:stretch>
            <a:fillRect/>
          </a:stretch>
        </p:blipFill>
        <p:spPr>
          <a:xfrm>
            <a:off x="0" y="5383566"/>
            <a:ext cx="3526035" cy="1474434"/>
          </a:xfrm>
          <a:prstGeom prst="rect">
            <a:avLst/>
          </a:prstGeom>
        </p:spPr>
      </p:pic>
      <p:grpSp>
        <p:nvGrpSpPr>
          <p:cNvPr id="57" name="组合 56"/>
          <p:cNvGrpSpPr/>
          <p:nvPr/>
        </p:nvGrpSpPr>
        <p:grpSpPr>
          <a:xfrm>
            <a:off x="1549556" y="884601"/>
            <a:ext cx="9098902" cy="5149450"/>
            <a:chOff x="1459546" y="1399602"/>
            <a:chExt cx="9098693" cy="3739283"/>
          </a:xfrm>
        </p:grpSpPr>
        <p:grpSp>
          <p:nvGrpSpPr>
            <p:cNvPr id="39" name="组合 38"/>
            <p:cNvGrpSpPr/>
            <p:nvPr/>
          </p:nvGrpSpPr>
          <p:grpSpPr>
            <a:xfrm>
              <a:off x="1565919" y="1749209"/>
              <a:ext cx="3227023" cy="3389676"/>
              <a:chOff x="4713768" y="1323392"/>
              <a:chExt cx="4356884" cy="4576486"/>
            </a:xfrm>
          </p:grpSpPr>
          <p:sp>
            <p:nvSpPr>
              <p:cNvPr id="4" name="任意多边形: 形状 3"/>
              <p:cNvSpPr/>
              <p:nvPr/>
            </p:nvSpPr>
            <p:spPr>
              <a:xfrm>
                <a:off x="4713768" y="1323392"/>
                <a:ext cx="2974652" cy="4576486"/>
              </a:xfrm>
              <a:custGeom>
                <a:avLst/>
                <a:gdLst>
                  <a:gd name="connsiteX0" fmla="*/ 0 w 2080957"/>
                  <a:gd name="connsiteY0" fmla="*/ 0 h 3640412"/>
                  <a:gd name="connsiteX1" fmla="*/ 1481559 w 2080957"/>
                  <a:gd name="connsiteY1" fmla="*/ 949124 h 3640412"/>
                  <a:gd name="connsiteX2" fmla="*/ 393539 w 2080957"/>
                  <a:gd name="connsiteY2" fmla="*/ 1863524 h 3640412"/>
                  <a:gd name="connsiteX3" fmla="*/ 1828800 w 2080957"/>
                  <a:gd name="connsiteY3" fmla="*/ 3414532 h 3640412"/>
                  <a:gd name="connsiteX4" fmla="*/ 2071868 w 2080957"/>
                  <a:gd name="connsiteY4" fmla="*/ 3599726 h 3640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0957" h="3640412">
                    <a:moveTo>
                      <a:pt x="0" y="0"/>
                    </a:moveTo>
                    <a:cubicBezTo>
                      <a:pt x="707984" y="319268"/>
                      <a:pt x="1415969" y="638537"/>
                      <a:pt x="1481559" y="949124"/>
                    </a:cubicBezTo>
                    <a:cubicBezTo>
                      <a:pt x="1547149" y="1259711"/>
                      <a:pt x="335666" y="1452623"/>
                      <a:pt x="393539" y="1863524"/>
                    </a:cubicBezTo>
                    <a:cubicBezTo>
                      <a:pt x="451412" y="2274425"/>
                      <a:pt x="1549078" y="3125165"/>
                      <a:pt x="1828800" y="3414532"/>
                    </a:cubicBezTo>
                    <a:cubicBezTo>
                      <a:pt x="2108522" y="3703899"/>
                      <a:pt x="2090195" y="3651812"/>
                      <a:pt x="2071868" y="3599726"/>
                    </a:cubicBezTo>
                  </a:path>
                </a:pathLst>
              </a:custGeom>
              <a:noFill/>
              <a:ln w="76200">
                <a:solidFill>
                  <a:srgbClr val="FCFB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任意多边形: 形状 30"/>
              <p:cNvSpPr/>
              <p:nvPr/>
            </p:nvSpPr>
            <p:spPr>
              <a:xfrm>
                <a:off x="6096000" y="1323392"/>
                <a:ext cx="2974652" cy="4576486"/>
              </a:xfrm>
              <a:custGeom>
                <a:avLst/>
                <a:gdLst>
                  <a:gd name="connsiteX0" fmla="*/ 0 w 2080957"/>
                  <a:gd name="connsiteY0" fmla="*/ 0 h 3640412"/>
                  <a:gd name="connsiteX1" fmla="*/ 1481559 w 2080957"/>
                  <a:gd name="connsiteY1" fmla="*/ 949124 h 3640412"/>
                  <a:gd name="connsiteX2" fmla="*/ 393539 w 2080957"/>
                  <a:gd name="connsiteY2" fmla="*/ 1863524 h 3640412"/>
                  <a:gd name="connsiteX3" fmla="*/ 1828800 w 2080957"/>
                  <a:gd name="connsiteY3" fmla="*/ 3414532 h 3640412"/>
                  <a:gd name="connsiteX4" fmla="*/ 2071868 w 2080957"/>
                  <a:gd name="connsiteY4" fmla="*/ 3599726 h 364041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80957" h="3640412">
                    <a:moveTo>
                      <a:pt x="0" y="0"/>
                    </a:moveTo>
                    <a:cubicBezTo>
                      <a:pt x="707984" y="319268"/>
                      <a:pt x="1415969" y="638537"/>
                      <a:pt x="1481559" y="949124"/>
                    </a:cubicBezTo>
                    <a:cubicBezTo>
                      <a:pt x="1547149" y="1259711"/>
                      <a:pt x="335666" y="1452623"/>
                      <a:pt x="393539" y="1863524"/>
                    </a:cubicBezTo>
                    <a:cubicBezTo>
                      <a:pt x="451412" y="2274425"/>
                      <a:pt x="1549078" y="3125165"/>
                      <a:pt x="1828800" y="3414532"/>
                    </a:cubicBezTo>
                    <a:cubicBezTo>
                      <a:pt x="2108522" y="3703899"/>
                      <a:pt x="2090195" y="3651812"/>
                      <a:pt x="2071868" y="3599726"/>
                    </a:cubicBezTo>
                  </a:path>
                </a:pathLst>
              </a:custGeom>
              <a:noFill/>
              <a:ln w="76200">
                <a:solidFill>
                  <a:srgbClr val="FCFBF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grpSp>
        <p:sp>
          <p:nvSpPr>
            <p:cNvPr id="45" name="矩形: 圆角 44"/>
            <p:cNvSpPr/>
            <p:nvPr/>
          </p:nvSpPr>
          <p:spPr>
            <a:xfrm rot="5400000">
              <a:off x="504793" y="2617185"/>
              <a:ext cx="2778166" cy="868660"/>
            </a:xfrm>
            <a:prstGeom prst="roundRect">
              <a:avLst>
                <a:gd name="adj" fmla="val 50000"/>
              </a:avLst>
            </a:prstGeom>
            <a:solidFill>
              <a:srgbClr val="BF5655"/>
            </a:solidFill>
            <a:ln w="38100">
              <a:solidFill>
                <a:srgbClr val="B54A4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文本框 47"/>
            <p:cNvSpPr txBox="1"/>
            <p:nvPr/>
          </p:nvSpPr>
          <p:spPr>
            <a:xfrm>
              <a:off x="2860945" y="1399602"/>
              <a:ext cx="7587441" cy="936507"/>
            </a:xfrm>
            <a:prstGeom prst="rect">
              <a:avLst/>
            </a:prstGeom>
            <a:noFill/>
          </p:spPr>
          <p:txBody>
            <a:bodyPr wrap="square" rtlCol="0">
              <a:spAutoFit/>
            </a:bodyPr>
            <a:lstStyle/>
            <a:p>
              <a:pPr>
                <a:lnSpc>
                  <a:spcPct val="130000"/>
                </a:lnSpc>
              </a:pPr>
              <a:r>
                <a:rPr lang="en-US" altLang="zh-CN" b="1" dirty="0">
                  <a:solidFill>
                    <a:srgbClr val="C00000"/>
                  </a:solidFill>
                  <a:latin typeface="楷体" panose="02010609060101010101" charset="-122"/>
                  <a:ea typeface="楷体" panose="02010609060101010101" charset="-122"/>
                  <a:cs typeface="楷体" panose="02010609060101010101" charset="-122"/>
                </a:rPr>
                <a:t>   </a:t>
              </a:r>
              <a:r>
                <a:rPr lang="zh-CN" altLang="en-US" b="1" dirty="0">
                  <a:solidFill>
                    <a:srgbClr val="C00000"/>
                  </a:solidFill>
                  <a:latin typeface="楷体" panose="02010609060101010101" charset="-122"/>
                  <a:ea typeface="楷体" panose="02010609060101010101" charset="-122"/>
                  <a:cs typeface="楷体" panose="02010609060101010101" charset="-122"/>
                </a:rPr>
                <a:t>(一)宣传发动阶段（2023年1月9日-1月29日)</a:t>
              </a:r>
              <a:endParaRPr lang="zh-CN" altLang="en-US" b="1" dirty="0">
                <a:solidFill>
                  <a:srgbClr val="C00000"/>
                </a:solidFill>
                <a:latin typeface="楷体" panose="02010609060101010101" charset="-122"/>
                <a:ea typeface="楷体" panose="02010609060101010101" charset="-122"/>
                <a:cs typeface="楷体" panose="02010609060101010101" charset="-122"/>
              </a:endParaRPr>
            </a:p>
            <a:p>
              <a:pPr>
                <a:lnSpc>
                  <a:spcPct val="130000"/>
                </a:lnSpc>
              </a:pPr>
              <a:r>
                <a:rPr lang="en-US" altLang="zh-CN" sz="1400" dirty="0">
                  <a:solidFill>
                    <a:srgbClr val="C00000"/>
                  </a:solidFill>
                  <a:latin typeface="黑体" panose="02010609060101010101" charset="-122"/>
                  <a:ea typeface="黑体" panose="02010609060101010101" charset="-122"/>
                  <a:cs typeface="黑体" panose="02010609060101010101" charset="-122"/>
                </a:rPr>
                <a:t>    </a:t>
              </a:r>
              <a:r>
                <a:rPr lang="zh-CN" altLang="en-US" sz="1400" dirty="0">
                  <a:solidFill>
                    <a:srgbClr val="C00000"/>
                  </a:solidFill>
                  <a:latin typeface="黑体" panose="02010609060101010101" charset="-122"/>
                  <a:ea typeface="黑体" panose="02010609060101010101" charset="-122"/>
                  <a:cs typeface="黑体" panose="02010609060101010101" charset="-122"/>
                </a:rPr>
                <a:t>进行广泛深入的宣传发动，通过新闻媒体、公告、分发倡议书等多种方式，线上线下相结合，积极营造浓厚的氛围，进一步提高教育基金会的知晓率，充分调动县内外有识之士的热情，弘扬企业的社会责任意识，汇聚社会多方力量，多维发动，进一步提高社会参与率。</a:t>
              </a:r>
              <a:endParaRPr lang="zh-CN" altLang="en-US" sz="1400" dirty="0">
                <a:solidFill>
                  <a:srgbClr val="C00000"/>
                </a:solidFill>
                <a:latin typeface="黑体" panose="02010609060101010101" charset="-122"/>
                <a:ea typeface="黑体" panose="02010609060101010101" charset="-122"/>
                <a:cs typeface="黑体" panose="02010609060101010101" charset="-122"/>
              </a:endParaRPr>
            </a:p>
          </p:txBody>
        </p:sp>
        <p:sp>
          <p:nvSpPr>
            <p:cNvPr id="52" name="文本框 51"/>
            <p:cNvSpPr txBox="1"/>
            <p:nvPr/>
          </p:nvSpPr>
          <p:spPr>
            <a:xfrm>
              <a:off x="2740298" y="2447236"/>
              <a:ext cx="7817941" cy="733620"/>
            </a:xfrm>
            <a:prstGeom prst="rect">
              <a:avLst/>
            </a:prstGeom>
            <a:noFill/>
          </p:spPr>
          <p:txBody>
            <a:bodyPr wrap="square" rtlCol="0">
              <a:spAutoFit/>
            </a:bodyPr>
            <a:lstStyle/>
            <a:p>
              <a:pPr>
                <a:lnSpc>
                  <a:spcPct val="130000"/>
                </a:lnSpc>
              </a:pPr>
              <a:r>
                <a:rPr lang="en-US" altLang="zh-CN" b="1" dirty="0">
                  <a:solidFill>
                    <a:srgbClr val="C00000"/>
                  </a:solidFill>
                  <a:latin typeface="楷体" panose="02010609060101010101" charset="-122"/>
                  <a:ea typeface="楷体" panose="02010609060101010101" charset="-122"/>
                  <a:cs typeface="楷体" panose="02010609060101010101" charset="-122"/>
                </a:rPr>
                <a:t>   </a:t>
              </a:r>
              <a:r>
                <a:rPr lang="zh-CN" altLang="en-US" b="1" dirty="0">
                  <a:solidFill>
                    <a:srgbClr val="C00000"/>
                  </a:solidFill>
                  <a:latin typeface="楷体" panose="02010609060101010101" charset="-122"/>
                  <a:ea typeface="楷体" panose="02010609060101010101" charset="-122"/>
                  <a:cs typeface="楷体" panose="02010609060101010101" charset="-122"/>
                </a:rPr>
                <a:t>（二）摸底调研阶段（2023年1月30日-2月28日)</a:t>
              </a:r>
              <a:endParaRPr lang="zh-CN" altLang="en-US" b="1" dirty="0">
                <a:solidFill>
                  <a:srgbClr val="C00000"/>
                </a:solidFill>
                <a:latin typeface="楷体" panose="02010609060101010101" charset="-122"/>
                <a:ea typeface="楷体" panose="02010609060101010101" charset="-122"/>
                <a:cs typeface="楷体" panose="02010609060101010101" charset="-122"/>
              </a:endParaRPr>
            </a:p>
            <a:p>
              <a:pPr>
                <a:lnSpc>
                  <a:spcPct val="130000"/>
                </a:lnSpc>
              </a:pPr>
              <a:r>
                <a:rPr lang="en-US" altLang="zh-CN" sz="1400" dirty="0">
                  <a:solidFill>
                    <a:srgbClr val="C00000"/>
                  </a:solidFill>
                  <a:latin typeface="黑体" panose="02010609060101010101" charset="-122"/>
                  <a:ea typeface="黑体" panose="02010609060101010101" charset="-122"/>
                </a:rPr>
                <a:t>    </a:t>
              </a:r>
              <a:r>
                <a:rPr lang="zh-CN" altLang="en-US" sz="1400" dirty="0">
                  <a:solidFill>
                    <a:srgbClr val="C00000"/>
                  </a:solidFill>
                  <a:latin typeface="黑体" panose="02010609060101010101" charset="-122"/>
                  <a:ea typeface="黑体" panose="02010609060101010101" charset="-122"/>
                </a:rPr>
                <a:t>对本县辖区内重点企业和爱心人士进行调查摸底，组织专门人员，深入走访动员，积极引导中阳籍人士积极参与，为中阳教育事业发展添砖加瓦。</a:t>
              </a:r>
              <a:endParaRPr lang="zh-CN" altLang="en-US" sz="1400" dirty="0">
                <a:solidFill>
                  <a:srgbClr val="C00000"/>
                </a:solidFill>
                <a:latin typeface="黑体" panose="02010609060101010101" charset="-122"/>
                <a:ea typeface="黑体" panose="02010609060101010101" charset="-122"/>
              </a:endParaRPr>
            </a:p>
          </p:txBody>
        </p:sp>
        <p:sp>
          <p:nvSpPr>
            <p:cNvPr id="55" name="文本框 54"/>
            <p:cNvSpPr txBox="1"/>
            <p:nvPr/>
          </p:nvSpPr>
          <p:spPr>
            <a:xfrm>
              <a:off x="2728233" y="3291983"/>
              <a:ext cx="7586806" cy="733620"/>
            </a:xfrm>
            <a:prstGeom prst="rect">
              <a:avLst/>
            </a:prstGeom>
            <a:noFill/>
          </p:spPr>
          <p:txBody>
            <a:bodyPr wrap="square" rtlCol="0">
              <a:spAutoFit/>
            </a:bodyPr>
            <a:lstStyle/>
            <a:p>
              <a:pPr>
                <a:lnSpc>
                  <a:spcPct val="130000"/>
                </a:lnSpc>
              </a:pPr>
              <a:r>
                <a:rPr lang="en-US" altLang="zh-CN" b="1" dirty="0">
                  <a:solidFill>
                    <a:srgbClr val="C00000"/>
                  </a:solidFill>
                  <a:latin typeface="楷体" panose="02010609060101010101" charset="-122"/>
                  <a:ea typeface="楷体" panose="02010609060101010101" charset="-122"/>
                  <a:cs typeface="楷体" panose="02010609060101010101" charset="-122"/>
                </a:rPr>
                <a:t>   </a:t>
              </a:r>
              <a:r>
                <a:rPr lang="zh-CN" altLang="en-US" b="1" dirty="0">
                  <a:solidFill>
                    <a:srgbClr val="C00000"/>
                  </a:solidFill>
                  <a:latin typeface="楷体" panose="02010609060101010101" charset="-122"/>
                  <a:ea typeface="楷体" panose="02010609060101010101" charset="-122"/>
                  <a:cs typeface="楷体" panose="02010609060101010101" charset="-122"/>
                </a:rPr>
                <a:t>（三）登记注册阶段（2023年3月1日-3月30日)</a:t>
              </a:r>
              <a:endParaRPr lang="zh-CN" altLang="en-US" b="1" dirty="0">
                <a:solidFill>
                  <a:srgbClr val="C00000"/>
                </a:solidFill>
                <a:latin typeface="楷体" panose="02010609060101010101" charset="-122"/>
                <a:ea typeface="楷体" panose="02010609060101010101" charset="-122"/>
                <a:cs typeface="楷体" panose="02010609060101010101" charset="-122"/>
              </a:endParaRPr>
            </a:p>
            <a:p>
              <a:pPr>
                <a:lnSpc>
                  <a:spcPct val="130000"/>
                </a:lnSpc>
              </a:pPr>
              <a:r>
                <a:rPr lang="en-US" altLang="zh-CN" sz="1400" dirty="0">
                  <a:solidFill>
                    <a:srgbClr val="C00000"/>
                  </a:solidFill>
                  <a:latin typeface="黑体" panose="02010609060101010101" charset="-122"/>
                  <a:ea typeface="黑体" panose="02010609060101010101" charset="-122"/>
                </a:rPr>
                <a:t>    </a:t>
              </a:r>
              <a:r>
                <a:rPr lang="zh-CN" altLang="en-US" sz="1400" dirty="0">
                  <a:solidFill>
                    <a:srgbClr val="C00000"/>
                  </a:solidFill>
                  <a:latin typeface="黑体" panose="02010609060101010101" charset="-122"/>
                  <a:ea typeface="黑体" panose="02010609060101010101" charset="-122"/>
                </a:rPr>
                <a:t>有志独立或联合成立基金会者，自主冠名并向县行政审批局申请成立教育发展基金会，取得基金会法人登记证及开户许可证。</a:t>
              </a:r>
              <a:endParaRPr lang="zh-CN" altLang="en-US" sz="1400" dirty="0">
                <a:solidFill>
                  <a:srgbClr val="C00000"/>
                </a:solidFill>
                <a:latin typeface="黑体" panose="02010609060101010101" charset="-122"/>
                <a:ea typeface="黑体" panose="02010609060101010101" charset="-122"/>
              </a:endParaRPr>
            </a:p>
          </p:txBody>
        </p:sp>
        <p:sp>
          <p:nvSpPr>
            <p:cNvPr id="8" name="文本框 7"/>
            <p:cNvSpPr txBox="1"/>
            <p:nvPr/>
          </p:nvSpPr>
          <p:spPr>
            <a:xfrm>
              <a:off x="2728868" y="4139496"/>
              <a:ext cx="7381071" cy="791720"/>
            </a:xfrm>
            <a:prstGeom prst="rect">
              <a:avLst/>
            </a:prstGeom>
            <a:noFill/>
          </p:spPr>
          <p:txBody>
            <a:bodyPr wrap="square" rtlCol="0">
              <a:spAutoFit/>
            </a:bodyPr>
            <a:p>
              <a:pPr>
                <a:lnSpc>
                  <a:spcPct val="130000"/>
                </a:lnSpc>
              </a:pPr>
              <a:r>
                <a:rPr lang="en-US" altLang="zh-CN" b="1" dirty="0">
                  <a:solidFill>
                    <a:srgbClr val="C00000"/>
                  </a:solidFill>
                  <a:latin typeface="楷体" panose="02010609060101010101" charset="-122"/>
                  <a:ea typeface="楷体" panose="02010609060101010101" charset="-122"/>
                  <a:cs typeface="楷体" panose="02010609060101010101" charset="-122"/>
                </a:rPr>
                <a:t>   </a:t>
              </a:r>
              <a:r>
                <a:rPr lang="zh-CN" altLang="en-US" b="1" dirty="0">
                  <a:solidFill>
                    <a:srgbClr val="C00000"/>
                  </a:solidFill>
                  <a:latin typeface="楷体" panose="02010609060101010101" charset="-122"/>
                  <a:ea typeface="楷体" panose="02010609060101010101" charset="-122"/>
                  <a:cs typeface="楷体" panose="02010609060101010101" charset="-122"/>
                </a:rPr>
                <a:t>（四）规范运行阶段（2023年4月1日及以后）</a:t>
              </a:r>
              <a:endParaRPr lang="zh-CN" altLang="en-US" b="1" dirty="0">
                <a:solidFill>
                  <a:srgbClr val="C00000"/>
                </a:solidFill>
                <a:latin typeface="楷体" panose="02010609060101010101" charset="-122"/>
                <a:ea typeface="楷体" panose="02010609060101010101" charset="-122"/>
                <a:cs typeface="楷体" panose="02010609060101010101" charset="-122"/>
              </a:endParaRPr>
            </a:p>
            <a:p>
              <a:pPr>
                <a:lnSpc>
                  <a:spcPct val="130000"/>
                </a:lnSpc>
              </a:pPr>
              <a:r>
                <a:rPr lang="zh-CN" altLang="en-US" b="1" dirty="0">
                  <a:solidFill>
                    <a:srgbClr val="C00000"/>
                  </a:solidFill>
                  <a:latin typeface="楷体" panose="02010609060101010101" charset="-122"/>
                  <a:ea typeface="楷体" panose="02010609060101010101" charset="-122"/>
                  <a:cs typeface="楷体" panose="02010609060101010101" charset="-122"/>
                </a:rPr>
                <a:t>    </a:t>
              </a:r>
              <a:r>
                <a:rPr lang="zh-CN" altLang="en-US" sz="1400" dirty="0">
                  <a:solidFill>
                    <a:srgbClr val="C00000"/>
                  </a:solidFill>
                  <a:latin typeface="黑体" panose="02010609060101010101" charset="-122"/>
                  <a:ea typeface="黑体" panose="02010609060101010101" charset="-122"/>
                </a:rPr>
                <a:t>各教育发展基金会每年初会同教育科技局研究制定年度教育发展基金投资预算，并严格按年初预算实施。</a:t>
              </a:r>
              <a:endParaRPr lang="zh-CN" altLang="en-US" sz="1400" dirty="0">
                <a:solidFill>
                  <a:srgbClr val="C00000"/>
                </a:solidFill>
                <a:latin typeface="黑体" panose="02010609060101010101" charset="-122"/>
                <a:ea typeface="黑体" panose="02010609060101010101" charset="-122"/>
              </a:endParaRPr>
            </a:p>
          </p:txBody>
        </p:sp>
      </p:grpSp>
      <p:sp>
        <p:nvSpPr>
          <p:cNvPr id="7" name="文本框 6"/>
          <p:cNvSpPr txBox="1"/>
          <p:nvPr/>
        </p:nvSpPr>
        <p:spPr>
          <a:xfrm>
            <a:off x="1659890" y="1445260"/>
            <a:ext cx="680085" cy="2745105"/>
          </a:xfrm>
          <a:prstGeom prst="rect">
            <a:avLst/>
          </a:prstGeom>
          <a:noFill/>
        </p:spPr>
        <p:txBody>
          <a:bodyPr wrap="square" rtlCol="0" anchor="t">
            <a:noAutofit/>
          </a:bodyPr>
          <a:p>
            <a:r>
              <a:rPr lang="zh-CN" altLang="en-US" sz="3600" b="1" dirty="0">
                <a:solidFill>
                  <a:srgbClr val="3E2225"/>
                </a:solidFill>
                <a:latin typeface="汉仪全唐诗简" panose="00020600040101010101" pitchFamily="18" charset="-122"/>
                <a:ea typeface="汉仪全唐诗简" panose="00020600040101010101" pitchFamily="18" charset="-122"/>
                <a:sym typeface="+mn-ea"/>
              </a:rPr>
              <a:t>阶段工作安排</a:t>
            </a:r>
            <a:endParaRPr lang="zh-CN" altLang="en-US" sz="3600" b="1" dirty="0">
              <a:solidFill>
                <a:srgbClr val="3E2225"/>
              </a:solidFill>
              <a:latin typeface="汉仪全唐诗简" panose="00020600040101010101" pitchFamily="18" charset="-122"/>
              <a:ea typeface="汉仪全唐诗简" panose="00020600040101010101" pitchFamily="18" charset="-122"/>
              <a:sym typeface="+mn-ea"/>
            </a:endParaRPr>
          </a:p>
        </p:txBody>
      </p:sp>
    </p:spTree>
    <p:custDataLst>
      <p:tags r:id="rId3"/>
    </p:custDataLst>
  </p:cSld>
  <p:clrMapOvr>
    <a:masterClrMapping/>
  </p:clrMapOvr>
</p:sld>
</file>

<file path=ppt/tags/tag1.xml><?xml version="1.0" encoding="utf-8"?>
<p:tagLst xmlns:p="http://schemas.openxmlformats.org/presentationml/2006/main">
  <p:tag name="ISLIDE.ICON" val="#405332;#407148;#407154;#407177;"/>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ISLIDE.ICON" val="#405332;#407148;#407154;#407177;"/>
</p:tagLst>
</file>

<file path=ppt/tags/tag14.xml><?xml version="1.0" encoding="utf-8"?>
<p:tagLst xmlns:p="http://schemas.openxmlformats.org/presentationml/2006/main">
  <p:tag name="KSO_WPP_MARK_KEY" val="918f0a5d-6890-4fc4-8ca8-362c59fbf6e0"/>
  <p:tag name="COMMONDATA" val="eyJjb3VudCI6OCwiaGRpZCI6ImIyZTZhNTVhYjI1NjU0NDY3MzhlNmNiY2JkYWFkNmFiIiwidXNlckNvdW50Ijo4fQ=="/>
</p:tagLst>
</file>

<file path=ppt/tags/tag2.xml><?xml version="1.0" encoding="utf-8"?>
<p:tagLst xmlns:p="http://schemas.openxmlformats.org/presentationml/2006/main">
  <p:tag name="KSO_WM_UNIT_PLACING_PICTURE_USER_VIEWPORT" val="{&quot;height&quot;:2700.244094488189,&quot;width&quot;:15966.184251968505}"/>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ISLIDE.ICON" val="#405332;#407148;#407154;#407177;"/>
</p:tagLst>
</file>

<file path=ppt/tags/tag8.xml><?xml version="1.0" encoding="utf-8"?>
<p:tagLst xmlns:p="http://schemas.openxmlformats.org/presentationml/2006/main">
  <p:tag name="ISLIDE.ICON" val="#405332;#407148;#407154;#407177;"/>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1741</Words>
  <Application>WPS 演示</Application>
  <PresentationFormat>宽屏</PresentationFormat>
  <Paragraphs>104</Paragraphs>
  <Slides>11</Slides>
  <Notes>0</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11</vt:i4>
      </vt:variant>
    </vt:vector>
  </HeadingPairs>
  <TitlesOfParts>
    <vt:vector size="26" baseType="lpstr">
      <vt:lpstr>Arial</vt:lpstr>
      <vt:lpstr>宋体</vt:lpstr>
      <vt:lpstr>Wingdings</vt:lpstr>
      <vt:lpstr>黑体</vt:lpstr>
      <vt:lpstr>汉仪迪升英雄体W</vt:lpstr>
      <vt:lpstr>华文行楷</vt:lpstr>
      <vt:lpstr>楷体</vt:lpstr>
      <vt:lpstr>汉仪全唐诗简</vt:lpstr>
      <vt:lpstr>等线</vt:lpstr>
      <vt:lpstr>微软雅黑</vt:lpstr>
      <vt:lpstr>Arial Unicode MS</vt:lpstr>
      <vt:lpstr>等线 Light</vt:lpstr>
      <vt:lpstr>Calibri</vt:lpstr>
      <vt:lpstr>Office 主题​​</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清</dc:creator>
  <cp:lastModifiedBy>bgs</cp:lastModifiedBy>
  <cp:revision>22</cp:revision>
  <dcterms:created xsi:type="dcterms:W3CDTF">2020-10-15T08:41:00Z</dcterms:created>
  <dcterms:modified xsi:type="dcterms:W3CDTF">2023-02-20T07:14:57Z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2052-11.1.0.12980</vt:lpwstr>
  </property>
  <property fmtid="{D5CDD505-2E9C-101B-9397-08002B2CF9AE}" pid="3" name="KSOTemplateUUID">
    <vt:lpwstr>v1.0_mb_768m/laGBIXbN3s7NFKfNw==</vt:lpwstr>
  </property>
  <property fmtid="{D5CDD505-2E9C-101B-9397-08002B2CF9AE}" pid="4" name="ICV">
    <vt:lpwstr>99B3667D64D34176A7557866E6CCD28B</vt:lpwstr>
  </property>
</Properties>
</file>